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8" r:id="rId4"/>
    <p:sldId id="262" r:id="rId5"/>
    <p:sldId id="259" r:id="rId6"/>
    <p:sldId id="263" r:id="rId7"/>
    <p:sldId id="265" r:id="rId8"/>
    <p:sldId id="264" r:id="rId9"/>
    <p:sldId id="266" r:id="rId10"/>
    <p:sldId id="267" r:id="rId11"/>
    <p:sldId id="269" r:id="rId12"/>
    <p:sldId id="25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19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65"/>
    <p:restoredTop sz="94651"/>
  </p:normalViewPr>
  <p:slideViewPr>
    <p:cSldViewPr snapToGrid="0" snapToObjects="1">
      <p:cViewPr varScale="1">
        <p:scale>
          <a:sx n="67" d="100"/>
          <a:sy n="67" d="100"/>
        </p:scale>
        <p:origin x="7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9CE80A-F3F6-4F61-AFBE-8360325639C9}" type="doc">
      <dgm:prSet loTypeId="urn:microsoft.com/office/officeart/2008/layout/SquareAccentList" loCatId="list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AU"/>
        </a:p>
      </dgm:t>
    </dgm:pt>
    <dgm:pt modelId="{6D13BABE-72EC-4DAD-A2A7-8E8A4BC17FF1}">
      <dgm:prSet phldrT="[Text]"/>
      <dgm:spPr/>
      <dgm:t>
        <a:bodyPr/>
        <a:lstStyle/>
        <a:p>
          <a:r>
            <a:rPr lang="zh-CN" altLang="en-US" dirty="0"/>
            <a:t>招商</a:t>
          </a:r>
          <a:endParaRPr lang="en-AU" dirty="0"/>
        </a:p>
      </dgm:t>
    </dgm:pt>
    <dgm:pt modelId="{69218DBF-6A60-4C1D-80A9-DCE833377BEF}" type="parTrans" cxnId="{951416C7-B771-41A7-9A99-86893C6D06F5}">
      <dgm:prSet/>
      <dgm:spPr/>
      <dgm:t>
        <a:bodyPr/>
        <a:lstStyle/>
        <a:p>
          <a:endParaRPr lang="en-AU"/>
        </a:p>
      </dgm:t>
    </dgm:pt>
    <dgm:pt modelId="{77266A6E-8650-46E1-B139-55B544070886}" type="sibTrans" cxnId="{951416C7-B771-41A7-9A99-86893C6D06F5}">
      <dgm:prSet/>
      <dgm:spPr/>
      <dgm:t>
        <a:bodyPr/>
        <a:lstStyle/>
        <a:p>
          <a:endParaRPr lang="en-AU"/>
        </a:p>
      </dgm:t>
    </dgm:pt>
    <dgm:pt modelId="{14C38857-E468-4D57-AE98-58DAA7E30E8B}">
      <dgm:prSet phldrT="[Text]"/>
      <dgm:spPr/>
      <dgm:t>
        <a:bodyPr/>
        <a:lstStyle/>
        <a:p>
          <a:r>
            <a:rPr lang="zh-CN" altLang="en-US" dirty="0"/>
            <a:t>黑马旅游奖</a:t>
          </a:r>
          <a:endParaRPr lang="en-AU" dirty="0"/>
        </a:p>
      </dgm:t>
    </dgm:pt>
    <dgm:pt modelId="{138C6377-51A6-4208-B8A2-CF19FEA78786}" type="parTrans" cxnId="{D3981C39-D943-4B67-90EC-3AB5380E4832}">
      <dgm:prSet/>
      <dgm:spPr/>
      <dgm:t>
        <a:bodyPr/>
        <a:lstStyle/>
        <a:p>
          <a:endParaRPr lang="en-AU"/>
        </a:p>
      </dgm:t>
    </dgm:pt>
    <dgm:pt modelId="{D4B6A539-ED0A-4E2F-884C-F65CB67F8F88}" type="sibTrans" cxnId="{D3981C39-D943-4B67-90EC-3AB5380E4832}">
      <dgm:prSet/>
      <dgm:spPr/>
      <dgm:t>
        <a:bodyPr/>
        <a:lstStyle/>
        <a:p>
          <a:endParaRPr lang="en-AU"/>
        </a:p>
      </dgm:t>
    </dgm:pt>
    <dgm:pt modelId="{988A9B1D-8742-446F-AD45-DFA11E5328D3}">
      <dgm:prSet phldrT="[Text]"/>
      <dgm:spPr/>
      <dgm:t>
        <a:bodyPr/>
        <a:lstStyle/>
        <a:p>
          <a:r>
            <a:rPr lang="zh-CN" altLang="en-US" dirty="0"/>
            <a:t>招募新人即获奖品</a:t>
          </a:r>
          <a:endParaRPr lang="en-AU" dirty="0"/>
        </a:p>
      </dgm:t>
    </dgm:pt>
    <dgm:pt modelId="{F018BD71-0359-4CD4-8487-DA360B7178E9}" type="parTrans" cxnId="{83FF18AC-E70A-4BE7-A373-A30174591A1D}">
      <dgm:prSet/>
      <dgm:spPr/>
      <dgm:t>
        <a:bodyPr/>
        <a:lstStyle/>
        <a:p>
          <a:endParaRPr lang="en-AU"/>
        </a:p>
      </dgm:t>
    </dgm:pt>
    <dgm:pt modelId="{91BD369B-D5E7-475D-BACB-8EB84C0F8854}" type="sibTrans" cxnId="{83FF18AC-E70A-4BE7-A373-A30174591A1D}">
      <dgm:prSet/>
      <dgm:spPr/>
      <dgm:t>
        <a:bodyPr/>
        <a:lstStyle/>
        <a:p>
          <a:endParaRPr lang="en-AU"/>
        </a:p>
      </dgm:t>
    </dgm:pt>
    <dgm:pt modelId="{B10CC249-0D68-4BE8-93F3-007A6F8E6D39}">
      <dgm:prSet phldrT="[Text]"/>
      <dgm:spPr/>
      <dgm:t>
        <a:bodyPr/>
        <a:lstStyle/>
        <a:p>
          <a:r>
            <a:rPr lang="zh-CN" altLang="en-US" dirty="0"/>
            <a:t>销售礼包即获千元奖品</a:t>
          </a:r>
          <a:endParaRPr lang="en-AU" dirty="0"/>
        </a:p>
      </dgm:t>
    </dgm:pt>
    <dgm:pt modelId="{DF57070D-649A-495C-A6B4-7CB0757904E1}" type="parTrans" cxnId="{A1E52178-C57D-46B4-B466-AB1058C73A72}">
      <dgm:prSet/>
      <dgm:spPr/>
      <dgm:t>
        <a:bodyPr/>
        <a:lstStyle/>
        <a:p>
          <a:endParaRPr lang="en-AU"/>
        </a:p>
      </dgm:t>
    </dgm:pt>
    <dgm:pt modelId="{26CDEF2E-DC6C-4178-947B-26869C943712}" type="sibTrans" cxnId="{A1E52178-C57D-46B4-B466-AB1058C73A72}">
      <dgm:prSet/>
      <dgm:spPr/>
      <dgm:t>
        <a:bodyPr/>
        <a:lstStyle/>
        <a:p>
          <a:endParaRPr lang="en-AU"/>
        </a:p>
      </dgm:t>
    </dgm:pt>
    <dgm:pt modelId="{0EE8647B-7A03-4367-ACBE-8EB422D2A541}">
      <dgm:prSet phldrT="[Text]"/>
      <dgm:spPr/>
      <dgm:t>
        <a:bodyPr/>
        <a:lstStyle/>
        <a:p>
          <a:r>
            <a:rPr lang="zh-CN" altLang="en-US" dirty="0"/>
            <a:t>销售</a:t>
          </a:r>
          <a:endParaRPr lang="en-AU" dirty="0"/>
        </a:p>
      </dgm:t>
    </dgm:pt>
    <dgm:pt modelId="{AA0970F6-0807-443D-AEF2-58CEF74A38E2}" type="parTrans" cxnId="{30990511-24FE-48A7-A450-19C11D8EB19A}">
      <dgm:prSet/>
      <dgm:spPr/>
      <dgm:t>
        <a:bodyPr/>
        <a:lstStyle/>
        <a:p>
          <a:endParaRPr lang="en-AU"/>
        </a:p>
      </dgm:t>
    </dgm:pt>
    <dgm:pt modelId="{C885981F-6FB4-4ADC-B16A-1B3222AD59A3}" type="sibTrans" cxnId="{30990511-24FE-48A7-A450-19C11D8EB19A}">
      <dgm:prSet/>
      <dgm:spPr/>
      <dgm:t>
        <a:bodyPr/>
        <a:lstStyle/>
        <a:p>
          <a:endParaRPr lang="en-AU"/>
        </a:p>
      </dgm:t>
    </dgm:pt>
    <dgm:pt modelId="{E7CED16E-804A-43C0-9900-E8EA72F19E97}">
      <dgm:prSet phldrT="[Text]"/>
      <dgm:spPr/>
      <dgm:t>
        <a:bodyPr/>
        <a:lstStyle/>
        <a:p>
          <a:r>
            <a:rPr lang="en-US" altLang="zh-CN" dirty="0"/>
            <a:t>S/A</a:t>
          </a:r>
          <a:r>
            <a:rPr lang="zh-CN" altLang="en-US" dirty="0"/>
            <a:t>级新品首发</a:t>
          </a:r>
          <a:endParaRPr lang="en-AU" dirty="0"/>
        </a:p>
      </dgm:t>
    </dgm:pt>
    <dgm:pt modelId="{2ACE5E76-91B3-4C52-90BC-E3E78E2D31B4}" type="parTrans" cxnId="{CB7DB648-519D-4435-8C56-091FA559113E}">
      <dgm:prSet/>
      <dgm:spPr/>
      <dgm:t>
        <a:bodyPr/>
        <a:lstStyle/>
        <a:p>
          <a:endParaRPr lang="en-AU"/>
        </a:p>
      </dgm:t>
    </dgm:pt>
    <dgm:pt modelId="{C6171B37-C2E2-4F38-AF1B-502286074521}" type="sibTrans" cxnId="{CB7DB648-519D-4435-8C56-091FA559113E}">
      <dgm:prSet/>
      <dgm:spPr/>
      <dgm:t>
        <a:bodyPr/>
        <a:lstStyle/>
        <a:p>
          <a:endParaRPr lang="en-AU"/>
        </a:p>
      </dgm:t>
    </dgm:pt>
    <dgm:pt modelId="{DD0A65BF-B488-42D3-AE66-24AB3174FF6A}">
      <dgm:prSet phldrT="[Text]"/>
      <dgm:spPr/>
      <dgm:t>
        <a:bodyPr/>
        <a:lstStyle/>
        <a:p>
          <a:r>
            <a:rPr lang="en-AU" dirty="0"/>
            <a:t>A</a:t>
          </a:r>
          <a:r>
            <a:rPr lang="zh-CN" altLang="en-US" dirty="0"/>
            <a:t>级爆款到货</a:t>
          </a:r>
          <a:endParaRPr lang="en-AU" dirty="0"/>
        </a:p>
      </dgm:t>
    </dgm:pt>
    <dgm:pt modelId="{396A8C48-C645-4D04-9639-9C48B27E9D31}" type="parTrans" cxnId="{90F35FA3-9BB4-496A-A560-4EE4EBA04512}">
      <dgm:prSet/>
      <dgm:spPr/>
      <dgm:t>
        <a:bodyPr/>
        <a:lstStyle/>
        <a:p>
          <a:endParaRPr lang="en-AU"/>
        </a:p>
      </dgm:t>
    </dgm:pt>
    <dgm:pt modelId="{30B484A3-3477-472E-AA85-B5F8C80FC930}" type="sibTrans" cxnId="{90F35FA3-9BB4-496A-A560-4EE4EBA04512}">
      <dgm:prSet/>
      <dgm:spPr/>
      <dgm:t>
        <a:bodyPr/>
        <a:lstStyle/>
        <a:p>
          <a:endParaRPr lang="en-AU"/>
        </a:p>
      </dgm:t>
    </dgm:pt>
    <dgm:pt modelId="{A6EE9ADF-7C18-487A-B218-FBE181A53A0A}">
      <dgm:prSet phldrT="[Text]"/>
      <dgm:spPr/>
      <dgm:t>
        <a:bodyPr/>
        <a:lstStyle/>
        <a:p>
          <a:r>
            <a:rPr lang="zh-CN" altLang="en-US" dirty="0"/>
            <a:t>三八专场</a:t>
          </a:r>
          <a:endParaRPr lang="en-AU" dirty="0"/>
        </a:p>
      </dgm:t>
    </dgm:pt>
    <dgm:pt modelId="{15FDF03C-880F-4E35-A6E7-2D88F40FFE8B}" type="parTrans" cxnId="{463617F8-6C75-4044-9FB3-DB0D909CDD63}">
      <dgm:prSet/>
      <dgm:spPr/>
      <dgm:t>
        <a:bodyPr/>
        <a:lstStyle/>
        <a:p>
          <a:endParaRPr lang="en-AU"/>
        </a:p>
      </dgm:t>
    </dgm:pt>
    <dgm:pt modelId="{067046AF-51FC-4CE5-9184-E6B7DF399AE4}" type="sibTrans" cxnId="{463617F8-6C75-4044-9FB3-DB0D909CDD63}">
      <dgm:prSet/>
      <dgm:spPr/>
      <dgm:t>
        <a:bodyPr/>
        <a:lstStyle/>
        <a:p>
          <a:endParaRPr lang="en-AU"/>
        </a:p>
      </dgm:t>
    </dgm:pt>
    <dgm:pt modelId="{9C8865FE-B3CA-48BC-9B3A-545B4010E1F3}">
      <dgm:prSet phldrT="[Text]"/>
      <dgm:spPr/>
      <dgm:t>
        <a:bodyPr/>
        <a:lstStyle/>
        <a:p>
          <a:r>
            <a:rPr lang="zh-CN" altLang="en-US" dirty="0"/>
            <a:t>国际政策</a:t>
          </a:r>
          <a:endParaRPr lang="en-AU" dirty="0"/>
        </a:p>
      </dgm:t>
    </dgm:pt>
    <dgm:pt modelId="{A9AC81C5-7CCE-41E5-AF2B-4F7A030BEA72}" type="parTrans" cxnId="{A65B825C-EE7F-4751-BF31-732DB08DE07B}">
      <dgm:prSet/>
      <dgm:spPr/>
      <dgm:t>
        <a:bodyPr/>
        <a:lstStyle/>
        <a:p>
          <a:endParaRPr lang="en-AU"/>
        </a:p>
      </dgm:t>
    </dgm:pt>
    <dgm:pt modelId="{939253CC-4F2E-4341-870D-E97CB9A7802F}" type="sibTrans" cxnId="{A65B825C-EE7F-4751-BF31-732DB08DE07B}">
      <dgm:prSet/>
      <dgm:spPr/>
      <dgm:t>
        <a:bodyPr/>
        <a:lstStyle/>
        <a:p>
          <a:endParaRPr lang="en-AU"/>
        </a:p>
      </dgm:t>
    </dgm:pt>
    <dgm:pt modelId="{44630566-80BF-44B1-9CDD-59821699B308}">
      <dgm:prSet phldrT="[Text]"/>
      <dgm:spPr/>
      <dgm:t>
        <a:bodyPr/>
        <a:lstStyle/>
        <a:p>
          <a:r>
            <a:rPr lang="zh-CN" altLang="en-US" dirty="0"/>
            <a:t>经销商赋能</a:t>
          </a:r>
          <a:endParaRPr lang="en-AU" dirty="0"/>
        </a:p>
      </dgm:t>
    </dgm:pt>
    <dgm:pt modelId="{EF0B166A-F72A-40D8-A18B-37753C5CB53D}" type="parTrans" cxnId="{24892A09-5CCC-415B-89CA-07B5653FE216}">
      <dgm:prSet/>
      <dgm:spPr/>
      <dgm:t>
        <a:bodyPr/>
        <a:lstStyle/>
        <a:p>
          <a:endParaRPr lang="en-AU"/>
        </a:p>
      </dgm:t>
    </dgm:pt>
    <dgm:pt modelId="{EE5675D8-9A47-4113-847B-6361CF27F8F3}" type="sibTrans" cxnId="{24892A09-5CCC-415B-89CA-07B5653FE216}">
      <dgm:prSet/>
      <dgm:spPr/>
      <dgm:t>
        <a:bodyPr/>
        <a:lstStyle/>
        <a:p>
          <a:endParaRPr lang="en-AU"/>
        </a:p>
      </dgm:t>
    </dgm:pt>
    <dgm:pt modelId="{C9F525BF-6FD5-4E56-8E93-A2DFA7126E01}">
      <dgm:prSet phldrT="[Text]"/>
      <dgm:spPr/>
      <dgm:t>
        <a:bodyPr/>
        <a:lstStyle/>
        <a:p>
          <a:r>
            <a:rPr lang="en-AU" dirty="0" err="1"/>
            <a:t>Lovekins</a:t>
          </a:r>
          <a:r>
            <a:rPr lang="zh-CN" altLang="en-US" dirty="0"/>
            <a:t>试用</a:t>
          </a:r>
          <a:endParaRPr lang="en-AU" dirty="0"/>
        </a:p>
      </dgm:t>
    </dgm:pt>
    <dgm:pt modelId="{E205E421-ABA2-4C98-B50A-3EBAF4B6320C}" type="parTrans" cxnId="{176B30FE-DDD3-4203-84DE-D0C57B0FB33B}">
      <dgm:prSet/>
      <dgm:spPr/>
      <dgm:t>
        <a:bodyPr/>
        <a:lstStyle/>
        <a:p>
          <a:endParaRPr lang="en-AU"/>
        </a:p>
      </dgm:t>
    </dgm:pt>
    <dgm:pt modelId="{5CEE65E7-C25B-473E-A8B6-69567B5B99D7}" type="sibTrans" cxnId="{176B30FE-DDD3-4203-84DE-D0C57B0FB33B}">
      <dgm:prSet/>
      <dgm:spPr/>
      <dgm:t>
        <a:bodyPr/>
        <a:lstStyle/>
        <a:p>
          <a:endParaRPr lang="en-AU"/>
        </a:p>
      </dgm:t>
    </dgm:pt>
    <dgm:pt modelId="{05E988F8-10D7-4655-9D41-4CF3F308BD5D}">
      <dgm:prSet phldrT="[Text]"/>
      <dgm:spPr/>
      <dgm:t>
        <a:bodyPr/>
        <a:lstStyle/>
        <a:p>
          <a:r>
            <a:rPr lang="zh-CN" altLang="en-US" dirty="0"/>
            <a:t>加拿大，新西兰物流优惠</a:t>
          </a:r>
          <a:endParaRPr lang="en-AU" dirty="0"/>
        </a:p>
      </dgm:t>
    </dgm:pt>
    <dgm:pt modelId="{33A64ED2-20CE-44DD-B053-1D46AC63D4F5}" type="parTrans" cxnId="{DB463CDB-85AC-4118-800A-BABBE063745E}">
      <dgm:prSet/>
      <dgm:spPr/>
      <dgm:t>
        <a:bodyPr/>
        <a:lstStyle/>
        <a:p>
          <a:endParaRPr lang="en-AU"/>
        </a:p>
      </dgm:t>
    </dgm:pt>
    <dgm:pt modelId="{F1BF1B10-0E1F-48E5-9F9A-A50291D12DFA}" type="sibTrans" cxnId="{DB463CDB-85AC-4118-800A-BABBE063745E}">
      <dgm:prSet/>
      <dgm:spPr/>
      <dgm:t>
        <a:bodyPr/>
        <a:lstStyle/>
        <a:p>
          <a:endParaRPr lang="en-AU"/>
        </a:p>
      </dgm:t>
    </dgm:pt>
    <dgm:pt modelId="{879EC03A-9775-4839-A3F6-11147E40F232}">
      <dgm:prSet phldrT="[Text]"/>
      <dgm:spPr/>
      <dgm:t>
        <a:bodyPr/>
        <a:lstStyle/>
        <a:p>
          <a:r>
            <a:rPr lang="zh-CN" altLang="en-US" dirty="0"/>
            <a:t>黑卡充值特惠</a:t>
          </a:r>
          <a:endParaRPr lang="en-AU" dirty="0"/>
        </a:p>
      </dgm:t>
    </dgm:pt>
    <dgm:pt modelId="{8958C9EF-B37C-49E3-9784-17FF16B5AF73}" type="parTrans" cxnId="{50DCE709-4FB5-47C6-9A8A-D1C2D8480778}">
      <dgm:prSet/>
      <dgm:spPr/>
      <dgm:t>
        <a:bodyPr/>
        <a:lstStyle/>
        <a:p>
          <a:endParaRPr lang="en-AU"/>
        </a:p>
      </dgm:t>
    </dgm:pt>
    <dgm:pt modelId="{5A2C34FC-DF2D-4ECF-9DB4-F43E71413663}" type="sibTrans" cxnId="{50DCE709-4FB5-47C6-9A8A-D1C2D8480778}">
      <dgm:prSet/>
      <dgm:spPr/>
      <dgm:t>
        <a:bodyPr/>
        <a:lstStyle/>
        <a:p>
          <a:endParaRPr lang="en-AU"/>
        </a:p>
      </dgm:t>
    </dgm:pt>
    <dgm:pt modelId="{EFA76AC4-A1C7-4A47-B8EF-9DFA31E5C327}">
      <dgm:prSet phldrT="[Text]"/>
      <dgm:spPr/>
      <dgm:t>
        <a:bodyPr/>
        <a:lstStyle/>
        <a:p>
          <a:r>
            <a:rPr lang="en-AU" dirty="0"/>
            <a:t>SVIP</a:t>
          </a:r>
          <a:r>
            <a:rPr lang="zh-CN" altLang="en-US" dirty="0"/>
            <a:t>全球包邮</a:t>
          </a:r>
          <a:endParaRPr lang="en-AU" dirty="0"/>
        </a:p>
      </dgm:t>
    </dgm:pt>
    <dgm:pt modelId="{BF03E553-802D-4EE7-8FDB-31DA6944CEE4}" type="parTrans" cxnId="{0B1B7BA1-6DCC-4CBF-8C68-5DEB7BD848D9}">
      <dgm:prSet/>
      <dgm:spPr/>
      <dgm:t>
        <a:bodyPr/>
        <a:lstStyle/>
        <a:p>
          <a:endParaRPr lang="en-AU"/>
        </a:p>
      </dgm:t>
    </dgm:pt>
    <dgm:pt modelId="{4F9929F2-C5F5-4BBA-928A-2320775D7ED8}" type="sibTrans" cxnId="{0B1B7BA1-6DCC-4CBF-8C68-5DEB7BD848D9}">
      <dgm:prSet/>
      <dgm:spPr/>
      <dgm:t>
        <a:bodyPr/>
        <a:lstStyle/>
        <a:p>
          <a:endParaRPr lang="en-AU"/>
        </a:p>
      </dgm:t>
    </dgm:pt>
    <dgm:pt modelId="{C8808CC2-4CDD-45B1-BAD7-D353D601FC15}">
      <dgm:prSet phldrT="[Text]"/>
      <dgm:spPr/>
      <dgm:t>
        <a:bodyPr/>
        <a:lstStyle/>
        <a:p>
          <a:r>
            <a:rPr lang="zh-CN" altLang="en-US" dirty="0"/>
            <a:t>拼团</a:t>
          </a:r>
          <a:endParaRPr lang="en-AU" dirty="0"/>
        </a:p>
      </dgm:t>
    </dgm:pt>
    <dgm:pt modelId="{9A3CE635-A3D6-4D6D-AE02-BE000F49E220}" type="parTrans" cxnId="{2423C00C-4B15-4A71-A4CF-2948F4C3CA56}">
      <dgm:prSet/>
      <dgm:spPr/>
      <dgm:t>
        <a:bodyPr/>
        <a:lstStyle/>
        <a:p>
          <a:endParaRPr lang="en-AU"/>
        </a:p>
      </dgm:t>
    </dgm:pt>
    <dgm:pt modelId="{E1F89237-C160-47E8-B412-F56EA5B583AA}" type="sibTrans" cxnId="{2423C00C-4B15-4A71-A4CF-2948F4C3CA56}">
      <dgm:prSet/>
      <dgm:spPr/>
      <dgm:t>
        <a:bodyPr/>
        <a:lstStyle/>
        <a:p>
          <a:endParaRPr lang="en-AU"/>
        </a:p>
      </dgm:t>
    </dgm:pt>
    <dgm:pt modelId="{771CD499-6DED-4257-B76B-C115748E9C2E}">
      <dgm:prSet phldrT="[Text]"/>
      <dgm:spPr/>
      <dgm:t>
        <a:bodyPr/>
        <a:lstStyle/>
        <a:p>
          <a:r>
            <a:rPr lang="zh-CN" altLang="en-US" dirty="0"/>
            <a:t>优惠套组</a:t>
          </a:r>
          <a:endParaRPr lang="en-AU" dirty="0"/>
        </a:p>
      </dgm:t>
    </dgm:pt>
    <dgm:pt modelId="{6221FE1F-2D26-4051-9ABA-FD9F84CC9579}" type="parTrans" cxnId="{194D210E-5947-4C20-AF6C-E3362EA9D66D}">
      <dgm:prSet/>
      <dgm:spPr/>
      <dgm:t>
        <a:bodyPr/>
        <a:lstStyle/>
        <a:p>
          <a:endParaRPr lang="en-AU"/>
        </a:p>
      </dgm:t>
    </dgm:pt>
    <dgm:pt modelId="{4EEBC13A-3B19-49E9-8BB7-7246A985C36E}" type="sibTrans" cxnId="{194D210E-5947-4C20-AF6C-E3362EA9D66D}">
      <dgm:prSet/>
      <dgm:spPr/>
      <dgm:t>
        <a:bodyPr/>
        <a:lstStyle/>
        <a:p>
          <a:endParaRPr lang="en-AU"/>
        </a:p>
      </dgm:t>
    </dgm:pt>
    <dgm:pt modelId="{CB2B17DE-432A-44B6-BD7A-95174D7F078B}">
      <dgm:prSet phldrT="[Text]"/>
      <dgm:spPr/>
      <dgm:t>
        <a:bodyPr/>
        <a:lstStyle/>
        <a:p>
          <a:r>
            <a:rPr lang="zh-CN" altLang="en-US" dirty="0"/>
            <a:t>福利周三</a:t>
          </a:r>
          <a:endParaRPr lang="en-AU" dirty="0"/>
        </a:p>
      </dgm:t>
    </dgm:pt>
    <dgm:pt modelId="{B0DC2C60-C086-407E-8B47-E3139C4632B1}" type="parTrans" cxnId="{79EA0A73-4533-49EC-977A-D4F5B443C207}">
      <dgm:prSet/>
      <dgm:spPr/>
      <dgm:t>
        <a:bodyPr/>
        <a:lstStyle/>
        <a:p>
          <a:endParaRPr lang="en-AU"/>
        </a:p>
      </dgm:t>
    </dgm:pt>
    <dgm:pt modelId="{A1C97312-9F1F-491B-BDA1-84DD15D78683}" type="sibTrans" cxnId="{79EA0A73-4533-49EC-977A-D4F5B443C207}">
      <dgm:prSet/>
      <dgm:spPr/>
      <dgm:t>
        <a:bodyPr/>
        <a:lstStyle/>
        <a:p>
          <a:endParaRPr lang="en-AU"/>
        </a:p>
      </dgm:t>
    </dgm:pt>
    <dgm:pt modelId="{DEF35860-BA3B-4532-AA09-0859FF9CE8E8}">
      <dgm:prSet phldrT="[Text]"/>
      <dgm:spPr/>
      <dgm:t>
        <a:bodyPr/>
        <a:lstStyle/>
        <a:p>
          <a:r>
            <a:rPr lang="zh-CN" altLang="en-US" dirty="0"/>
            <a:t>拿破仑袁泉挑战赛</a:t>
          </a:r>
          <a:endParaRPr lang="en-AU" dirty="0"/>
        </a:p>
      </dgm:t>
    </dgm:pt>
    <dgm:pt modelId="{B969ECF2-EE94-4211-9A5F-D4678CCE7041}" type="parTrans" cxnId="{7045F8F4-EA2C-467F-BD2D-2BE1AEC021AD}">
      <dgm:prSet/>
      <dgm:spPr/>
      <dgm:t>
        <a:bodyPr/>
        <a:lstStyle/>
        <a:p>
          <a:endParaRPr lang="en-AU"/>
        </a:p>
      </dgm:t>
    </dgm:pt>
    <dgm:pt modelId="{39427AC7-AE7F-4EC4-BCC2-B9550242F8D2}" type="sibTrans" cxnId="{7045F8F4-EA2C-467F-BD2D-2BE1AEC021AD}">
      <dgm:prSet/>
      <dgm:spPr/>
      <dgm:t>
        <a:bodyPr/>
        <a:lstStyle/>
        <a:p>
          <a:endParaRPr lang="en-AU"/>
        </a:p>
      </dgm:t>
    </dgm:pt>
    <dgm:pt modelId="{4B467B39-6C82-4683-95B9-DE4E541969EB}">
      <dgm:prSet phldrT="[Text]"/>
      <dgm:spPr/>
      <dgm:t>
        <a:bodyPr/>
        <a:lstStyle/>
        <a:p>
          <a:r>
            <a:rPr lang="en-AU" dirty="0"/>
            <a:t>Vida Glow</a:t>
          </a:r>
          <a:r>
            <a:rPr lang="zh-CN" altLang="en-US" dirty="0"/>
            <a:t>种草大赛</a:t>
          </a:r>
          <a:endParaRPr lang="en-AU" dirty="0"/>
        </a:p>
      </dgm:t>
    </dgm:pt>
    <dgm:pt modelId="{CAFFF2D3-21E6-4A64-B840-6F376B5AF31F}" type="parTrans" cxnId="{9224516B-D40E-4266-BBEC-3E441E24209F}">
      <dgm:prSet/>
      <dgm:spPr/>
      <dgm:t>
        <a:bodyPr/>
        <a:lstStyle/>
        <a:p>
          <a:endParaRPr lang="en-AU"/>
        </a:p>
      </dgm:t>
    </dgm:pt>
    <dgm:pt modelId="{E0A6D57D-9E38-4D21-A190-D57D9E04C837}" type="sibTrans" cxnId="{9224516B-D40E-4266-BBEC-3E441E24209F}">
      <dgm:prSet/>
      <dgm:spPr/>
      <dgm:t>
        <a:bodyPr/>
        <a:lstStyle/>
        <a:p>
          <a:endParaRPr lang="en-AU"/>
        </a:p>
      </dgm:t>
    </dgm:pt>
    <dgm:pt modelId="{D81A1C4D-F2BE-48A5-8CAE-D8029C275F47}">
      <dgm:prSet phldrT="[Text]"/>
      <dgm:spPr/>
      <dgm:t>
        <a:bodyPr/>
        <a:lstStyle/>
        <a:p>
          <a:r>
            <a:rPr lang="zh-CN" altLang="en-US" dirty="0"/>
            <a:t>十多场线下招商</a:t>
          </a:r>
          <a:endParaRPr lang="en-AU" dirty="0"/>
        </a:p>
      </dgm:t>
    </dgm:pt>
    <dgm:pt modelId="{A190A8B0-56C9-4552-A07F-A4A7FF631602}" type="parTrans" cxnId="{B18B4CFF-3DCD-4B9C-B99F-45D491CC560A}">
      <dgm:prSet/>
      <dgm:spPr/>
      <dgm:t>
        <a:bodyPr/>
        <a:lstStyle/>
        <a:p>
          <a:endParaRPr lang="en-AU"/>
        </a:p>
      </dgm:t>
    </dgm:pt>
    <dgm:pt modelId="{247521AA-7931-4D4B-896D-621838F5B57A}" type="sibTrans" cxnId="{B18B4CFF-3DCD-4B9C-B99F-45D491CC560A}">
      <dgm:prSet/>
      <dgm:spPr/>
      <dgm:t>
        <a:bodyPr/>
        <a:lstStyle/>
        <a:p>
          <a:endParaRPr lang="en-AU"/>
        </a:p>
      </dgm:t>
    </dgm:pt>
    <dgm:pt modelId="{9102552A-EE54-4688-A6FC-DF0F8D5D3252}" type="pres">
      <dgm:prSet presAssocID="{B79CE80A-F3F6-4F61-AFBE-8360325639C9}" presName="layout" presStyleCnt="0">
        <dgm:presLayoutVars>
          <dgm:chMax/>
          <dgm:chPref/>
          <dgm:dir/>
          <dgm:resizeHandles/>
        </dgm:presLayoutVars>
      </dgm:prSet>
      <dgm:spPr/>
    </dgm:pt>
    <dgm:pt modelId="{17E878CD-9EEF-4781-95B6-424DD2EB0D09}" type="pres">
      <dgm:prSet presAssocID="{6D13BABE-72EC-4DAD-A2A7-8E8A4BC17FF1}" presName="root" presStyleCnt="0">
        <dgm:presLayoutVars>
          <dgm:chMax/>
          <dgm:chPref/>
        </dgm:presLayoutVars>
      </dgm:prSet>
      <dgm:spPr/>
    </dgm:pt>
    <dgm:pt modelId="{63B1B790-C1FB-470C-AD14-174F2F25BCA5}" type="pres">
      <dgm:prSet presAssocID="{6D13BABE-72EC-4DAD-A2A7-8E8A4BC17FF1}" presName="rootComposite" presStyleCnt="0">
        <dgm:presLayoutVars/>
      </dgm:prSet>
      <dgm:spPr/>
    </dgm:pt>
    <dgm:pt modelId="{DAB702CF-28DD-408E-9F40-538D6DE93784}" type="pres">
      <dgm:prSet presAssocID="{6D13BABE-72EC-4DAD-A2A7-8E8A4BC17FF1}" presName="ParentAccent" presStyleLbl="alignNode1" presStyleIdx="0" presStyleCnt="4"/>
      <dgm:spPr/>
    </dgm:pt>
    <dgm:pt modelId="{67AF8EB6-3F46-496E-8BF4-C10F3363D20C}" type="pres">
      <dgm:prSet presAssocID="{6D13BABE-72EC-4DAD-A2A7-8E8A4BC17FF1}" presName="ParentSmallAccent" presStyleLbl="fgAcc1" presStyleIdx="0" presStyleCnt="4"/>
      <dgm:spPr/>
    </dgm:pt>
    <dgm:pt modelId="{317E35EE-30FF-4328-AED9-B160A539AB16}" type="pres">
      <dgm:prSet presAssocID="{6D13BABE-72EC-4DAD-A2A7-8E8A4BC17FF1}" presName="Parent" presStyleLbl="revTx" presStyleIdx="0" presStyleCnt="20">
        <dgm:presLayoutVars>
          <dgm:chMax/>
          <dgm:chPref val="4"/>
          <dgm:bulletEnabled val="1"/>
        </dgm:presLayoutVars>
      </dgm:prSet>
      <dgm:spPr/>
    </dgm:pt>
    <dgm:pt modelId="{7A605F1C-5157-472F-B564-898540BA91CF}" type="pres">
      <dgm:prSet presAssocID="{6D13BABE-72EC-4DAD-A2A7-8E8A4BC17FF1}" presName="childShape" presStyleCnt="0">
        <dgm:presLayoutVars>
          <dgm:chMax val="0"/>
          <dgm:chPref val="0"/>
        </dgm:presLayoutVars>
      </dgm:prSet>
      <dgm:spPr/>
    </dgm:pt>
    <dgm:pt modelId="{C06C12E6-65BF-4A6C-B59D-08ACE308BBD5}" type="pres">
      <dgm:prSet presAssocID="{14C38857-E468-4D57-AE98-58DAA7E30E8B}" presName="childComposite" presStyleCnt="0">
        <dgm:presLayoutVars>
          <dgm:chMax val="0"/>
          <dgm:chPref val="0"/>
        </dgm:presLayoutVars>
      </dgm:prSet>
      <dgm:spPr/>
    </dgm:pt>
    <dgm:pt modelId="{80C1BE2A-8FD1-4EAD-A235-CD841668348F}" type="pres">
      <dgm:prSet presAssocID="{14C38857-E468-4D57-AE98-58DAA7E30E8B}" presName="ChildAccent" presStyleLbl="solidFgAcc1" presStyleIdx="0" presStyleCnt="16"/>
      <dgm:spPr/>
    </dgm:pt>
    <dgm:pt modelId="{64A4B90E-BCBE-4051-B32C-BEE0DB6F3CA2}" type="pres">
      <dgm:prSet presAssocID="{14C38857-E468-4D57-AE98-58DAA7E30E8B}" presName="Child" presStyleLbl="revTx" presStyleIdx="1" presStyleCnt="20">
        <dgm:presLayoutVars>
          <dgm:chMax val="0"/>
          <dgm:chPref val="0"/>
          <dgm:bulletEnabled val="1"/>
        </dgm:presLayoutVars>
      </dgm:prSet>
      <dgm:spPr/>
    </dgm:pt>
    <dgm:pt modelId="{CD8A7964-AAC6-4E24-B9F9-F11EDA123DDA}" type="pres">
      <dgm:prSet presAssocID="{988A9B1D-8742-446F-AD45-DFA11E5328D3}" presName="childComposite" presStyleCnt="0">
        <dgm:presLayoutVars>
          <dgm:chMax val="0"/>
          <dgm:chPref val="0"/>
        </dgm:presLayoutVars>
      </dgm:prSet>
      <dgm:spPr/>
    </dgm:pt>
    <dgm:pt modelId="{30F2E8EC-EC07-4E49-8556-4F7EF460D391}" type="pres">
      <dgm:prSet presAssocID="{988A9B1D-8742-446F-AD45-DFA11E5328D3}" presName="ChildAccent" presStyleLbl="solidFgAcc1" presStyleIdx="1" presStyleCnt="16"/>
      <dgm:spPr/>
    </dgm:pt>
    <dgm:pt modelId="{09A50039-5C7B-487C-8FC2-A467D87CC1D8}" type="pres">
      <dgm:prSet presAssocID="{988A9B1D-8742-446F-AD45-DFA11E5328D3}" presName="Child" presStyleLbl="revTx" presStyleIdx="2" presStyleCnt="20">
        <dgm:presLayoutVars>
          <dgm:chMax val="0"/>
          <dgm:chPref val="0"/>
          <dgm:bulletEnabled val="1"/>
        </dgm:presLayoutVars>
      </dgm:prSet>
      <dgm:spPr/>
    </dgm:pt>
    <dgm:pt modelId="{D3CF506B-28D0-4009-A206-B15A741BA93F}" type="pres">
      <dgm:prSet presAssocID="{B10CC249-0D68-4BE8-93F3-007A6F8E6D39}" presName="childComposite" presStyleCnt="0">
        <dgm:presLayoutVars>
          <dgm:chMax val="0"/>
          <dgm:chPref val="0"/>
        </dgm:presLayoutVars>
      </dgm:prSet>
      <dgm:spPr/>
    </dgm:pt>
    <dgm:pt modelId="{C795B6EC-9773-44E5-BE43-0C91DBBF6726}" type="pres">
      <dgm:prSet presAssocID="{B10CC249-0D68-4BE8-93F3-007A6F8E6D39}" presName="ChildAccent" presStyleLbl="solidFgAcc1" presStyleIdx="2" presStyleCnt="16"/>
      <dgm:spPr/>
    </dgm:pt>
    <dgm:pt modelId="{0EFD3D4B-B85D-4A2E-A1A0-CF6164C3B9AE}" type="pres">
      <dgm:prSet presAssocID="{B10CC249-0D68-4BE8-93F3-007A6F8E6D39}" presName="Child" presStyleLbl="revTx" presStyleIdx="3" presStyleCnt="20">
        <dgm:presLayoutVars>
          <dgm:chMax val="0"/>
          <dgm:chPref val="0"/>
          <dgm:bulletEnabled val="1"/>
        </dgm:presLayoutVars>
      </dgm:prSet>
      <dgm:spPr/>
    </dgm:pt>
    <dgm:pt modelId="{692309D0-5708-47CE-97E9-3C14C90D7B6D}" type="pres">
      <dgm:prSet presAssocID="{879EC03A-9775-4839-A3F6-11147E40F232}" presName="childComposite" presStyleCnt="0">
        <dgm:presLayoutVars>
          <dgm:chMax val="0"/>
          <dgm:chPref val="0"/>
        </dgm:presLayoutVars>
      </dgm:prSet>
      <dgm:spPr/>
    </dgm:pt>
    <dgm:pt modelId="{FBFFB00C-4DCD-40F8-B958-F4F03C6DA1B5}" type="pres">
      <dgm:prSet presAssocID="{879EC03A-9775-4839-A3F6-11147E40F232}" presName="ChildAccent" presStyleLbl="solidFgAcc1" presStyleIdx="3" presStyleCnt="16"/>
      <dgm:spPr/>
    </dgm:pt>
    <dgm:pt modelId="{6F932C2C-1267-450D-BC38-93B475D683C6}" type="pres">
      <dgm:prSet presAssocID="{879EC03A-9775-4839-A3F6-11147E40F232}" presName="Child" presStyleLbl="revTx" presStyleIdx="4" presStyleCnt="20">
        <dgm:presLayoutVars>
          <dgm:chMax val="0"/>
          <dgm:chPref val="0"/>
          <dgm:bulletEnabled val="1"/>
        </dgm:presLayoutVars>
      </dgm:prSet>
      <dgm:spPr/>
    </dgm:pt>
    <dgm:pt modelId="{5B9993DB-D67E-4627-9344-BBB5D689B3CC}" type="pres">
      <dgm:prSet presAssocID="{EFA76AC4-A1C7-4A47-B8EF-9DFA31E5C327}" presName="childComposite" presStyleCnt="0">
        <dgm:presLayoutVars>
          <dgm:chMax val="0"/>
          <dgm:chPref val="0"/>
        </dgm:presLayoutVars>
      </dgm:prSet>
      <dgm:spPr/>
    </dgm:pt>
    <dgm:pt modelId="{868FFBA4-D611-4487-8F1E-0E4A2BEBCEE6}" type="pres">
      <dgm:prSet presAssocID="{EFA76AC4-A1C7-4A47-B8EF-9DFA31E5C327}" presName="ChildAccent" presStyleLbl="solidFgAcc1" presStyleIdx="4" presStyleCnt="16"/>
      <dgm:spPr/>
    </dgm:pt>
    <dgm:pt modelId="{7B548C97-7855-40D9-86B7-A212A950D171}" type="pres">
      <dgm:prSet presAssocID="{EFA76AC4-A1C7-4A47-B8EF-9DFA31E5C327}" presName="Child" presStyleLbl="revTx" presStyleIdx="5" presStyleCnt="20">
        <dgm:presLayoutVars>
          <dgm:chMax val="0"/>
          <dgm:chPref val="0"/>
          <dgm:bulletEnabled val="1"/>
        </dgm:presLayoutVars>
      </dgm:prSet>
      <dgm:spPr/>
    </dgm:pt>
    <dgm:pt modelId="{CE29091C-CF58-46FC-8E8B-BB9BF2050E28}" type="pres">
      <dgm:prSet presAssocID="{0EE8647B-7A03-4367-ACBE-8EB422D2A541}" presName="root" presStyleCnt="0">
        <dgm:presLayoutVars>
          <dgm:chMax/>
          <dgm:chPref/>
        </dgm:presLayoutVars>
      </dgm:prSet>
      <dgm:spPr/>
    </dgm:pt>
    <dgm:pt modelId="{6C603575-92C8-43BF-B321-5AF3856EF268}" type="pres">
      <dgm:prSet presAssocID="{0EE8647B-7A03-4367-ACBE-8EB422D2A541}" presName="rootComposite" presStyleCnt="0">
        <dgm:presLayoutVars/>
      </dgm:prSet>
      <dgm:spPr/>
    </dgm:pt>
    <dgm:pt modelId="{2290098F-FAD1-46FF-8982-15EBFE33A4C8}" type="pres">
      <dgm:prSet presAssocID="{0EE8647B-7A03-4367-ACBE-8EB422D2A541}" presName="ParentAccent" presStyleLbl="alignNode1" presStyleIdx="1" presStyleCnt="4"/>
      <dgm:spPr/>
    </dgm:pt>
    <dgm:pt modelId="{FB021010-94B3-4801-B22E-0FBD262C2F4D}" type="pres">
      <dgm:prSet presAssocID="{0EE8647B-7A03-4367-ACBE-8EB422D2A541}" presName="ParentSmallAccent" presStyleLbl="fgAcc1" presStyleIdx="1" presStyleCnt="4"/>
      <dgm:spPr/>
    </dgm:pt>
    <dgm:pt modelId="{F60C9171-0E77-43B0-AA45-5A95259A1AD6}" type="pres">
      <dgm:prSet presAssocID="{0EE8647B-7A03-4367-ACBE-8EB422D2A541}" presName="Parent" presStyleLbl="revTx" presStyleIdx="6" presStyleCnt="20">
        <dgm:presLayoutVars>
          <dgm:chMax/>
          <dgm:chPref val="4"/>
          <dgm:bulletEnabled val="1"/>
        </dgm:presLayoutVars>
      </dgm:prSet>
      <dgm:spPr/>
    </dgm:pt>
    <dgm:pt modelId="{FAAEC036-1A52-4614-8058-CC2C8F7AABA1}" type="pres">
      <dgm:prSet presAssocID="{0EE8647B-7A03-4367-ACBE-8EB422D2A541}" presName="childShape" presStyleCnt="0">
        <dgm:presLayoutVars>
          <dgm:chMax val="0"/>
          <dgm:chPref val="0"/>
        </dgm:presLayoutVars>
      </dgm:prSet>
      <dgm:spPr/>
    </dgm:pt>
    <dgm:pt modelId="{EAD62488-3C08-460F-9E42-EBA0D9616E51}" type="pres">
      <dgm:prSet presAssocID="{E7CED16E-804A-43C0-9900-E8EA72F19E97}" presName="childComposite" presStyleCnt="0">
        <dgm:presLayoutVars>
          <dgm:chMax val="0"/>
          <dgm:chPref val="0"/>
        </dgm:presLayoutVars>
      </dgm:prSet>
      <dgm:spPr/>
    </dgm:pt>
    <dgm:pt modelId="{75E1284A-F88F-4E23-B0DC-492801C6017A}" type="pres">
      <dgm:prSet presAssocID="{E7CED16E-804A-43C0-9900-E8EA72F19E97}" presName="ChildAccent" presStyleLbl="solidFgAcc1" presStyleIdx="5" presStyleCnt="16"/>
      <dgm:spPr/>
    </dgm:pt>
    <dgm:pt modelId="{730C8BF8-B573-4A73-92CF-923AEF5FF777}" type="pres">
      <dgm:prSet presAssocID="{E7CED16E-804A-43C0-9900-E8EA72F19E97}" presName="Child" presStyleLbl="revTx" presStyleIdx="7" presStyleCnt="20">
        <dgm:presLayoutVars>
          <dgm:chMax val="0"/>
          <dgm:chPref val="0"/>
          <dgm:bulletEnabled val="1"/>
        </dgm:presLayoutVars>
      </dgm:prSet>
      <dgm:spPr/>
    </dgm:pt>
    <dgm:pt modelId="{D20A0E0A-4279-412A-8F54-22DDA470EAF2}" type="pres">
      <dgm:prSet presAssocID="{DD0A65BF-B488-42D3-AE66-24AB3174FF6A}" presName="childComposite" presStyleCnt="0">
        <dgm:presLayoutVars>
          <dgm:chMax val="0"/>
          <dgm:chPref val="0"/>
        </dgm:presLayoutVars>
      </dgm:prSet>
      <dgm:spPr/>
    </dgm:pt>
    <dgm:pt modelId="{4AFD0C4D-CA08-4B3F-8707-B70011380F8A}" type="pres">
      <dgm:prSet presAssocID="{DD0A65BF-B488-42D3-AE66-24AB3174FF6A}" presName="ChildAccent" presStyleLbl="solidFgAcc1" presStyleIdx="6" presStyleCnt="16"/>
      <dgm:spPr/>
    </dgm:pt>
    <dgm:pt modelId="{19976E4C-7844-4E29-BD0E-63F73CE06539}" type="pres">
      <dgm:prSet presAssocID="{DD0A65BF-B488-42D3-AE66-24AB3174FF6A}" presName="Child" presStyleLbl="revTx" presStyleIdx="8" presStyleCnt="20">
        <dgm:presLayoutVars>
          <dgm:chMax val="0"/>
          <dgm:chPref val="0"/>
          <dgm:bulletEnabled val="1"/>
        </dgm:presLayoutVars>
      </dgm:prSet>
      <dgm:spPr/>
    </dgm:pt>
    <dgm:pt modelId="{832E9AFB-817F-4C7E-96BB-FD3440D384F5}" type="pres">
      <dgm:prSet presAssocID="{A6EE9ADF-7C18-487A-B218-FBE181A53A0A}" presName="childComposite" presStyleCnt="0">
        <dgm:presLayoutVars>
          <dgm:chMax val="0"/>
          <dgm:chPref val="0"/>
        </dgm:presLayoutVars>
      </dgm:prSet>
      <dgm:spPr/>
    </dgm:pt>
    <dgm:pt modelId="{E817160D-7F26-42E3-8C4E-9DAB03D11C34}" type="pres">
      <dgm:prSet presAssocID="{A6EE9ADF-7C18-487A-B218-FBE181A53A0A}" presName="ChildAccent" presStyleLbl="solidFgAcc1" presStyleIdx="7" presStyleCnt="16"/>
      <dgm:spPr/>
    </dgm:pt>
    <dgm:pt modelId="{B23485BC-EDFC-4571-A3A7-5577EB34B2EB}" type="pres">
      <dgm:prSet presAssocID="{A6EE9ADF-7C18-487A-B218-FBE181A53A0A}" presName="Child" presStyleLbl="revTx" presStyleIdx="9" presStyleCnt="20">
        <dgm:presLayoutVars>
          <dgm:chMax val="0"/>
          <dgm:chPref val="0"/>
          <dgm:bulletEnabled val="1"/>
        </dgm:presLayoutVars>
      </dgm:prSet>
      <dgm:spPr/>
    </dgm:pt>
    <dgm:pt modelId="{65D7D90A-514C-47AB-A802-0CEBA78DD5DE}" type="pres">
      <dgm:prSet presAssocID="{C8808CC2-4CDD-45B1-BAD7-D353D601FC15}" presName="childComposite" presStyleCnt="0">
        <dgm:presLayoutVars>
          <dgm:chMax val="0"/>
          <dgm:chPref val="0"/>
        </dgm:presLayoutVars>
      </dgm:prSet>
      <dgm:spPr/>
    </dgm:pt>
    <dgm:pt modelId="{77A8EADC-2639-4E02-A9FD-43D1C7DBCA32}" type="pres">
      <dgm:prSet presAssocID="{C8808CC2-4CDD-45B1-BAD7-D353D601FC15}" presName="ChildAccent" presStyleLbl="solidFgAcc1" presStyleIdx="8" presStyleCnt="16"/>
      <dgm:spPr/>
    </dgm:pt>
    <dgm:pt modelId="{EA14FDE7-33B7-4845-BE3B-FA6E13FFCAB5}" type="pres">
      <dgm:prSet presAssocID="{C8808CC2-4CDD-45B1-BAD7-D353D601FC15}" presName="Child" presStyleLbl="revTx" presStyleIdx="10" presStyleCnt="20">
        <dgm:presLayoutVars>
          <dgm:chMax val="0"/>
          <dgm:chPref val="0"/>
          <dgm:bulletEnabled val="1"/>
        </dgm:presLayoutVars>
      </dgm:prSet>
      <dgm:spPr/>
    </dgm:pt>
    <dgm:pt modelId="{72D25CB4-EC0D-4CCF-9B6B-5257F3293719}" type="pres">
      <dgm:prSet presAssocID="{771CD499-6DED-4257-B76B-C115748E9C2E}" presName="childComposite" presStyleCnt="0">
        <dgm:presLayoutVars>
          <dgm:chMax val="0"/>
          <dgm:chPref val="0"/>
        </dgm:presLayoutVars>
      </dgm:prSet>
      <dgm:spPr/>
    </dgm:pt>
    <dgm:pt modelId="{FB1EF505-088F-4C7D-9C4D-A2523FCD90AD}" type="pres">
      <dgm:prSet presAssocID="{771CD499-6DED-4257-B76B-C115748E9C2E}" presName="ChildAccent" presStyleLbl="solidFgAcc1" presStyleIdx="9" presStyleCnt="16"/>
      <dgm:spPr/>
    </dgm:pt>
    <dgm:pt modelId="{AE37ABAE-53F9-4868-9E32-27719DF2B983}" type="pres">
      <dgm:prSet presAssocID="{771CD499-6DED-4257-B76B-C115748E9C2E}" presName="Child" presStyleLbl="revTx" presStyleIdx="11" presStyleCnt="20">
        <dgm:presLayoutVars>
          <dgm:chMax val="0"/>
          <dgm:chPref val="0"/>
          <dgm:bulletEnabled val="1"/>
        </dgm:presLayoutVars>
      </dgm:prSet>
      <dgm:spPr/>
    </dgm:pt>
    <dgm:pt modelId="{F7C83E1A-F8F8-4678-A229-4D90AEF58876}" type="pres">
      <dgm:prSet presAssocID="{CB2B17DE-432A-44B6-BD7A-95174D7F078B}" presName="childComposite" presStyleCnt="0">
        <dgm:presLayoutVars>
          <dgm:chMax val="0"/>
          <dgm:chPref val="0"/>
        </dgm:presLayoutVars>
      </dgm:prSet>
      <dgm:spPr/>
    </dgm:pt>
    <dgm:pt modelId="{DF804654-8961-465F-B1BD-D570293CEF31}" type="pres">
      <dgm:prSet presAssocID="{CB2B17DE-432A-44B6-BD7A-95174D7F078B}" presName="ChildAccent" presStyleLbl="solidFgAcc1" presStyleIdx="10" presStyleCnt="16"/>
      <dgm:spPr/>
    </dgm:pt>
    <dgm:pt modelId="{78C7F91A-DAF3-44D3-853C-E209C750D934}" type="pres">
      <dgm:prSet presAssocID="{CB2B17DE-432A-44B6-BD7A-95174D7F078B}" presName="Child" presStyleLbl="revTx" presStyleIdx="12" presStyleCnt="20">
        <dgm:presLayoutVars>
          <dgm:chMax val="0"/>
          <dgm:chPref val="0"/>
          <dgm:bulletEnabled val="1"/>
        </dgm:presLayoutVars>
      </dgm:prSet>
      <dgm:spPr/>
    </dgm:pt>
    <dgm:pt modelId="{E4460C2B-E29C-4EF6-A3F3-8251F8D252FE}" type="pres">
      <dgm:prSet presAssocID="{44630566-80BF-44B1-9CDD-59821699B308}" presName="root" presStyleCnt="0">
        <dgm:presLayoutVars>
          <dgm:chMax/>
          <dgm:chPref/>
        </dgm:presLayoutVars>
      </dgm:prSet>
      <dgm:spPr/>
    </dgm:pt>
    <dgm:pt modelId="{0CEC6B67-92F1-4741-A92C-F2669E9E84CC}" type="pres">
      <dgm:prSet presAssocID="{44630566-80BF-44B1-9CDD-59821699B308}" presName="rootComposite" presStyleCnt="0">
        <dgm:presLayoutVars/>
      </dgm:prSet>
      <dgm:spPr/>
    </dgm:pt>
    <dgm:pt modelId="{BE3EEEB2-E2A1-413D-B639-6D3D48FD1019}" type="pres">
      <dgm:prSet presAssocID="{44630566-80BF-44B1-9CDD-59821699B308}" presName="ParentAccent" presStyleLbl="alignNode1" presStyleIdx="2" presStyleCnt="4"/>
      <dgm:spPr/>
    </dgm:pt>
    <dgm:pt modelId="{1DF71113-5596-4D5D-B9E5-3AA7AAD1C91F}" type="pres">
      <dgm:prSet presAssocID="{44630566-80BF-44B1-9CDD-59821699B308}" presName="ParentSmallAccent" presStyleLbl="fgAcc1" presStyleIdx="2" presStyleCnt="4"/>
      <dgm:spPr/>
    </dgm:pt>
    <dgm:pt modelId="{DD38C498-43E8-4856-B791-DC3E4598CEA2}" type="pres">
      <dgm:prSet presAssocID="{44630566-80BF-44B1-9CDD-59821699B308}" presName="Parent" presStyleLbl="revTx" presStyleIdx="13" presStyleCnt="20">
        <dgm:presLayoutVars>
          <dgm:chMax/>
          <dgm:chPref val="4"/>
          <dgm:bulletEnabled val="1"/>
        </dgm:presLayoutVars>
      </dgm:prSet>
      <dgm:spPr/>
    </dgm:pt>
    <dgm:pt modelId="{2EE84680-94C3-40F1-A3CE-39D52673E4E4}" type="pres">
      <dgm:prSet presAssocID="{44630566-80BF-44B1-9CDD-59821699B308}" presName="childShape" presStyleCnt="0">
        <dgm:presLayoutVars>
          <dgm:chMax val="0"/>
          <dgm:chPref val="0"/>
        </dgm:presLayoutVars>
      </dgm:prSet>
      <dgm:spPr/>
    </dgm:pt>
    <dgm:pt modelId="{1F0ACBB5-9D85-4E0E-BB84-DF223FB2B37E}" type="pres">
      <dgm:prSet presAssocID="{C9F525BF-6FD5-4E56-8E93-A2DFA7126E01}" presName="childComposite" presStyleCnt="0">
        <dgm:presLayoutVars>
          <dgm:chMax val="0"/>
          <dgm:chPref val="0"/>
        </dgm:presLayoutVars>
      </dgm:prSet>
      <dgm:spPr/>
    </dgm:pt>
    <dgm:pt modelId="{FC2E75B5-3084-4C1B-9312-515A2F668D9C}" type="pres">
      <dgm:prSet presAssocID="{C9F525BF-6FD5-4E56-8E93-A2DFA7126E01}" presName="ChildAccent" presStyleLbl="solidFgAcc1" presStyleIdx="11" presStyleCnt="16"/>
      <dgm:spPr/>
    </dgm:pt>
    <dgm:pt modelId="{2C87943A-295C-4CEC-A085-F74714489CF8}" type="pres">
      <dgm:prSet presAssocID="{C9F525BF-6FD5-4E56-8E93-A2DFA7126E01}" presName="Child" presStyleLbl="revTx" presStyleIdx="14" presStyleCnt="20">
        <dgm:presLayoutVars>
          <dgm:chMax val="0"/>
          <dgm:chPref val="0"/>
          <dgm:bulletEnabled val="1"/>
        </dgm:presLayoutVars>
      </dgm:prSet>
      <dgm:spPr/>
    </dgm:pt>
    <dgm:pt modelId="{132CA72E-255A-440E-A124-B4BA23C786FA}" type="pres">
      <dgm:prSet presAssocID="{DEF35860-BA3B-4532-AA09-0859FF9CE8E8}" presName="childComposite" presStyleCnt="0">
        <dgm:presLayoutVars>
          <dgm:chMax val="0"/>
          <dgm:chPref val="0"/>
        </dgm:presLayoutVars>
      </dgm:prSet>
      <dgm:spPr/>
    </dgm:pt>
    <dgm:pt modelId="{2BD0B101-A5A3-412C-BB5D-CD453E6B4F01}" type="pres">
      <dgm:prSet presAssocID="{DEF35860-BA3B-4532-AA09-0859FF9CE8E8}" presName="ChildAccent" presStyleLbl="solidFgAcc1" presStyleIdx="12" presStyleCnt="16"/>
      <dgm:spPr/>
    </dgm:pt>
    <dgm:pt modelId="{12D8812C-1A0A-44A7-A467-BF3913C8A007}" type="pres">
      <dgm:prSet presAssocID="{DEF35860-BA3B-4532-AA09-0859FF9CE8E8}" presName="Child" presStyleLbl="revTx" presStyleIdx="15" presStyleCnt="20">
        <dgm:presLayoutVars>
          <dgm:chMax val="0"/>
          <dgm:chPref val="0"/>
          <dgm:bulletEnabled val="1"/>
        </dgm:presLayoutVars>
      </dgm:prSet>
      <dgm:spPr/>
    </dgm:pt>
    <dgm:pt modelId="{BA1A827E-A173-4269-BE1B-E06AE541A6DF}" type="pres">
      <dgm:prSet presAssocID="{4B467B39-6C82-4683-95B9-DE4E541969EB}" presName="childComposite" presStyleCnt="0">
        <dgm:presLayoutVars>
          <dgm:chMax val="0"/>
          <dgm:chPref val="0"/>
        </dgm:presLayoutVars>
      </dgm:prSet>
      <dgm:spPr/>
    </dgm:pt>
    <dgm:pt modelId="{FC585ED3-5BCA-4E62-ADB7-2A5B759FCA39}" type="pres">
      <dgm:prSet presAssocID="{4B467B39-6C82-4683-95B9-DE4E541969EB}" presName="ChildAccent" presStyleLbl="solidFgAcc1" presStyleIdx="13" presStyleCnt="16"/>
      <dgm:spPr/>
    </dgm:pt>
    <dgm:pt modelId="{D0718D0B-277F-4770-ACBF-8395E02E2DA3}" type="pres">
      <dgm:prSet presAssocID="{4B467B39-6C82-4683-95B9-DE4E541969EB}" presName="Child" presStyleLbl="revTx" presStyleIdx="16" presStyleCnt="20">
        <dgm:presLayoutVars>
          <dgm:chMax val="0"/>
          <dgm:chPref val="0"/>
          <dgm:bulletEnabled val="1"/>
        </dgm:presLayoutVars>
      </dgm:prSet>
      <dgm:spPr/>
    </dgm:pt>
    <dgm:pt modelId="{78E70624-D950-4676-BDBE-87F18A3344D4}" type="pres">
      <dgm:prSet presAssocID="{9C8865FE-B3CA-48BC-9B3A-545B4010E1F3}" presName="root" presStyleCnt="0">
        <dgm:presLayoutVars>
          <dgm:chMax/>
          <dgm:chPref/>
        </dgm:presLayoutVars>
      </dgm:prSet>
      <dgm:spPr/>
    </dgm:pt>
    <dgm:pt modelId="{3042AE51-E3E2-48D3-8DDA-58EFBB84A7E4}" type="pres">
      <dgm:prSet presAssocID="{9C8865FE-B3CA-48BC-9B3A-545B4010E1F3}" presName="rootComposite" presStyleCnt="0">
        <dgm:presLayoutVars/>
      </dgm:prSet>
      <dgm:spPr/>
    </dgm:pt>
    <dgm:pt modelId="{21CF72D4-1FB4-490A-8860-98DF83860FBB}" type="pres">
      <dgm:prSet presAssocID="{9C8865FE-B3CA-48BC-9B3A-545B4010E1F3}" presName="ParentAccent" presStyleLbl="alignNode1" presStyleIdx="3" presStyleCnt="4"/>
      <dgm:spPr/>
    </dgm:pt>
    <dgm:pt modelId="{1A97E7E6-7660-4AB2-8572-608D08F125E1}" type="pres">
      <dgm:prSet presAssocID="{9C8865FE-B3CA-48BC-9B3A-545B4010E1F3}" presName="ParentSmallAccent" presStyleLbl="fgAcc1" presStyleIdx="3" presStyleCnt="4"/>
      <dgm:spPr/>
    </dgm:pt>
    <dgm:pt modelId="{60D717F1-5C60-40BB-9F97-23322D255AA3}" type="pres">
      <dgm:prSet presAssocID="{9C8865FE-B3CA-48BC-9B3A-545B4010E1F3}" presName="Parent" presStyleLbl="revTx" presStyleIdx="17" presStyleCnt="20">
        <dgm:presLayoutVars>
          <dgm:chMax/>
          <dgm:chPref val="4"/>
          <dgm:bulletEnabled val="1"/>
        </dgm:presLayoutVars>
      </dgm:prSet>
      <dgm:spPr/>
    </dgm:pt>
    <dgm:pt modelId="{E8006284-ADB4-4A91-9C2B-0954703D7996}" type="pres">
      <dgm:prSet presAssocID="{9C8865FE-B3CA-48BC-9B3A-545B4010E1F3}" presName="childShape" presStyleCnt="0">
        <dgm:presLayoutVars>
          <dgm:chMax val="0"/>
          <dgm:chPref val="0"/>
        </dgm:presLayoutVars>
      </dgm:prSet>
      <dgm:spPr/>
    </dgm:pt>
    <dgm:pt modelId="{331F3FA4-9795-4470-908A-1D9ED208F9E5}" type="pres">
      <dgm:prSet presAssocID="{05E988F8-10D7-4655-9D41-4CF3F308BD5D}" presName="childComposite" presStyleCnt="0">
        <dgm:presLayoutVars>
          <dgm:chMax val="0"/>
          <dgm:chPref val="0"/>
        </dgm:presLayoutVars>
      </dgm:prSet>
      <dgm:spPr/>
    </dgm:pt>
    <dgm:pt modelId="{9BBA6E75-666A-45EB-A192-5BEEA62462EE}" type="pres">
      <dgm:prSet presAssocID="{05E988F8-10D7-4655-9D41-4CF3F308BD5D}" presName="ChildAccent" presStyleLbl="solidFgAcc1" presStyleIdx="14" presStyleCnt="16"/>
      <dgm:spPr/>
    </dgm:pt>
    <dgm:pt modelId="{DBC27174-3E09-4103-830C-FE03FC169A2F}" type="pres">
      <dgm:prSet presAssocID="{05E988F8-10D7-4655-9D41-4CF3F308BD5D}" presName="Child" presStyleLbl="revTx" presStyleIdx="18" presStyleCnt="20">
        <dgm:presLayoutVars>
          <dgm:chMax val="0"/>
          <dgm:chPref val="0"/>
          <dgm:bulletEnabled val="1"/>
        </dgm:presLayoutVars>
      </dgm:prSet>
      <dgm:spPr/>
    </dgm:pt>
    <dgm:pt modelId="{423A88E2-236A-49E2-B9A1-31040C1CB9CD}" type="pres">
      <dgm:prSet presAssocID="{D81A1C4D-F2BE-48A5-8CAE-D8029C275F47}" presName="childComposite" presStyleCnt="0">
        <dgm:presLayoutVars>
          <dgm:chMax val="0"/>
          <dgm:chPref val="0"/>
        </dgm:presLayoutVars>
      </dgm:prSet>
      <dgm:spPr/>
    </dgm:pt>
    <dgm:pt modelId="{1F537A0E-1B29-4B12-8760-60609D5A439C}" type="pres">
      <dgm:prSet presAssocID="{D81A1C4D-F2BE-48A5-8CAE-D8029C275F47}" presName="ChildAccent" presStyleLbl="solidFgAcc1" presStyleIdx="15" presStyleCnt="16"/>
      <dgm:spPr/>
    </dgm:pt>
    <dgm:pt modelId="{4332EC9A-D1FC-4CCB-9214-0E5FF3802A13}" type="pres">
      <dgm:prSet presAssocID="{D81A1C4D-F2BE-48A5-8CAE-D8029C275F47}" presName="Child" presStyleLbl="revTx" presStyleIdx="19" presStyleCnt="20">
        <dgm:presLayoutVars>
          <dgm:chMax val="0"/>
          <dgm:chPref val="0"/>
          <dgm:bulletEnabled val="1"/>
        </dgm:presLayoutVars>
      </dgm:prSet>
      <dgm:spPr/>
    </dgm:pt>
  </dgm:ptLst>
  <dgm:cxnLst>
    <dgm:cxn modelId="{24892A09-5CCC-415B-89CA-07B5653FE216}" srcId="{B79CE80A-F3F6-4F61-AFBE-8360325639C9}" destId="{44630566-80BF-44B1-9CDD-59821699B308}" srcOrd="2" destOrd="0" parTransId="{EF0B166A-F72A-40D8-A18B-37753C5CB53D}" sibTransId="{EE5675D8-9A47-4113-847B-6361CF27F8F3}"/>
    <dgm:cxn modelId="{50DCE709-4FB5-47C6-9A8A-D1C2D8480778}" srcId="{6D13BABE-72EC-4DAD-A2A7-8E8A4BC17FF1}" destId="{879EC03A-9775-4839-A3F6-11147E40F232}" srcOrd="3" destOrd="0" parTransId="{8958C9EF-B37C-49E3-9784-17FF16B5AF73}" sibTransId="{5A2C34FC-DF2D-4ECF-9DB4-F43E71413663}"/>
    <dgm:cxn modelId="{2423C00C-4B15-4A71-A4CF-2948F4C3CA56}" srcId="{0EE8647B-7A03-4367-ACBE-8EB422D2A541}" destId="{C8808CC2-4CDD-45B1-BAD7-D353D601FC15}" srcOrd="3" destOrd="0" parTransId="{9A3CE635-A3D6-4D6D-AE02-BE000F49E220}" sibTransId="{E1F89237-C160-47E8-B412-F56EA5B583AA}"/>
    <dgm:cxn modelId="{194D210E-5947-4C20-AF6C-E3362EA9D66D}" srcId="{0EE8647B-7A03-4367-ACBE-8EB422D2A541}" destId="{771CD499-6DED-4257-B76B-C115748E9C2E}" srcOrd="4" destOrd="0" parTransId="{6221FE1F-2D26-4051-9ABA-FD9F84CC9579}" sibTransId="{4EEBC13A-3B19-49E9-8BB7-7246A985C36E}"/>
    <dgm:cxn modelId="{30990511-24FE-48A7-A450-19C11D8EB19A}" srcId="{B79CE80A-F3F6-4F61-AFBE-8360325639C9}" destId="{0EE8647B-7A03-4367-ACBE-8EB422D2A541}" srcOrd="1" destOrd="0" parTransId="{AA0970F6-0807-443D-AEF2-58CEF74A38E2}" sibTransId="{C885981F-6FB4-4ADC-B16A-1B3222AD59A3}"/>
    <dgm:cxn modelId="{BE70851D-4840-4C8A-BDEE-AEC09D160A45}" type="presOf" srcId="{EFA76AC4-A1C7-4A47-B8EF-9DFA31E5C327}" destId="{7B548C97-7855-40D9-86B7-A212A950D171}" srcOrd="0" destOrd="0" presId="urn:microsoft.com/office/officeart/2008/layout/SquareAccentList"/>
    <dgm:cxn modelId="{B4C28D23-26D6-4690-8089-23FB7CD5CB0E}" type="presOf" srcId="{6D13BABE-72EC-4DAD-A2A7-8E8A4BC17FF1}" destId="{317E35EE-30FF-4328-AED9-B160A539AB16}" srcOrd="0" destOrd="0" presId="urn:microsoft.com/office/officeart/2008/layout/SquareAccentList"/>
    <dgm:cxn modelId="{6FFF1A2A-8751-49AB-BEB3-6B31AC28989F}" type="presOf" srcId="{DEF35860-BA3B-4532-AA09-0859FF9CE8E8}" destId="{12D8812C-1A0A-44A7-A467-BF3913C8A007}" srcOrd="0" destOrd="0" presId="urn:microsoft.com/office/officeart/2008/layout/SquareAccentList"/>
    <dgm:cxn modelId="{88AA7631-FC0C-4CA7-B01F-BF2ADAF7BAF0}" type="presOf" srcId="{9C8865FE-B3CA-48BC-9B3A-545B4010E1F3}" destId="{60D717F1-5C60-40BB-9F97-23322D255AA3}" srcOrd="0" destOrd="0" presId="urn:microsoft.com/office/officeart/2008/layout/SquareAccentList"/>
    <dgm:cxn modelId="{866AD934-54E0-4912-8B02-B14480B7F0E5}" type="presOf" srcId="{DD0A65BF-B488-42D3-AE66-24AB3174FF6A}" destId="{19976E4C-7844-4E29-BD0E-63F73CE06539}" srcOrd="0" destOrd="0" presId="urn:microsoft.com/office/officeart/2008/layout/SquareAccentList"/>
    <dgm:cxn modelId="{D3981C39-D943-4B67-90EC-3AB5380E4832}" srcId="{6D13BABE-72EC-4DAD-A2A7-8E8A4BC17FF1}" destId="{14C38857-E468-4D57-AE98-58DAA7E30E8B}" srcOrd="0" destOrd="0" parTransId="{138C6377-51A6-4208-B8A2-CF19FEA78786}" sibTransId="{D4B6A539-ED0A-4E2F-884C-F65CB67F8F88}"/>
    <dgm:cxn modelId="{4014873D-6090-4C4B-9945-7EC6A402EA96}" type="presOf" srcId="{14C38857-E468-4D57-AE98-58DAA7E30E8B}" destId="{64A4B90E-BCBE-4051-B32C-BEE0DB6F3CA2}" srcOrd="0" destOrd="0" presId="urn:microsoft.com/office/officeart/2008/layout/SquareAccentList"/>
    <dgm:cxn modelId="{AFF6893D-8D9B-424F-92B3-6332BC0D1971}" type="presOf" srcId="{44630566-80BF-44B1-9CDD-59821699B308}" destId="{DD38C498-43E8-4856-B791-DC3E4598CEA2}" srcOrd="0" destOrd="0" presId="urn:microsoft.com/office/officeart/2008/layout/SquareAccentList"/>
    <dgm:cxn modelId="{A65B825C-EE7F-4751-BF31-732DB08DE07B}" srcId="{B79CE80A-F3F6-4F61-AFBE-8360325639C9}" destId="{9C8865FE-B3CA-48BC-9B3A-545B4010E1F3}" srcOrd="3" destOrd="0" parTransId="{A9AC81C5-7CCE-41E5-AF2B-4F7A030BEA72}" sibTransId="{939253CC-4F2E-4341-870D-E97CB9A7802F}"/>
    <dgm:cxn modelId="{01069F62-D4B1-4544-9750-414E59B15E0A}" type="presOf" srcId="{C9F525BF-6FD5-4E56-8E93-A2DFA7126E01}" destId="{2C87943A-295C-4CEC-A085-F74714489CF8}" srcOrd="0" destOrd="0" presId="urn:microsoft.com/office/officeart/2008/layout/SquareAccentList"/>
    <dgm:cxn modelId="{CB7DB648-519D-4435-8C56-091FA559113E}" srcId="{0EE8647B-7A03-4367-ACBE-8EB422D2A541}" destId="{E7CED16E-804A-43C0-9900-E8EA72F19E97}" srcOrd="0" destOrd="0" parTransId="{2ACE5E76-91B3-4C52-90BC-E3E78E2D31B4}" sibTransId="{C6171B37-C2E2-4F38-AF1B-502286074521}"/>
    <dgm:cxn modelId="{9224516B-D40E-4266-BBEC-3E441E24209F}" srcId="{44630566-80BF-44B1-9CDD-59821699B308}" destId="{4B467B39-6C82-4683-95B9-DE4E541969EB}" srcOrd="2" destOrd="0" parTransId="{CAFFF2D3-21E6-4A64-B840-6F376B5AF31F}" sibTransId="{E0A6D57D-9E38-4D21-A190-D57D9E04C837}"/>
    <dgm:cxn modelId="{12AFD14C-F585-457B-BB6C-20E68567819C}" type="presOf" srcId="{05E988F8-10D7-4655-9D41-4CF3F308BD5D}" destId="{DBC27174-3E09-4103-830C-FE03FC169A2F}" srcOrd="0" destOrd="0" presId="urn:microsoft.com/office/officeart/2008/layout/SquareAccentList"/>
    <dgm:cxn modelId="{79EA0A73-4533-49EC-977A-D4F5B443C207}" srcId="{0EE8647B-7A03-4367-ACBE-8EB422D2A541}" destId="{CB2B17DE-432A-44B6-BD7A-95174D7F078B}" srcOrd="5" destOrd="0" parTransId="{B0DC2C60-C086-407E-8B47-E3139C4632B1}" sibTransId="{A1C97312-9F1F-491B-BDA1-84DD15D78683}"/>
    <dgm:cxn modelId="{A1E52178-C57D-46B4-B466-AB1058C73A72}" srcId="{6D13BABE-72EC-4DAD-A2A7-8E8A4BC17FF1}" destId="{B10CC249-0D68-4BE8-93F3-007A6F8E6D39}" srcOrd="2" destOrd="0" parTransId="{DF57070D-649A-495C-A6B4-7CB0757904E1}" sibTransId="{26CDEF2E-DC6C-4178-947B-26869C943712}"/>
    <dgm:cxn modelId="{A02C1086-AB20-47A6-AD68-159F113B2545}" type="presOf" srcId="{C8808CC2-4CDD-45B1-BAD7-D353D601FC15}" destId="{EA14FDE7-33B7-4845-BE3B-FA6E13FFCAB5}" srcOrd="0" destOrd="0" presId="urn:microsoft.com/office/officeart/2008/layout/SquareAccentList"/>
    <dgm:cxn modelId="{55FD8A96-A5DF-4799-8E57-2CBA82E69350}" type="presOf" srcId="{B10CC249-0D68-4BE8-93F3-007A6F8E6D39}" destId="{0EFD3D4B-B85D-4A2E-A1A0-CF6164C3B9AE}" srcOrd="0" destOrd="0" presId="urn:microsoft.com/office/officeart/2008/layout/SquareAccentList"/>
    <dgm:cxn modelId="{0B1B7BA1-6DCC-4CBF-8C68-5DEB7BD848D9}" srcId="{6D13BABE-72EC-4DAD-A2A7-8E8A4BC17FF1}" destId="{EFA76AC4-A1C7-4A47-B8EF-9DFA31E5C327}" srcOrd="4" destOrd="0" parTransId="{BF03E553-802D-4EE7-8FDB-31DA6944CEE4}" sibTransId="{4F9929F2-C5F5-4BBA-928A-2320775D7ED8}"/>
    <dgm:cxn modelId="{90F35FA3-9BB4-496A-A560-4EE4EBA04512}" srcId="{0EE8647B-7A03-4367-ACBE-8EB422D2A541}" destId="{DD0A65BF-B488-42D3-AE66-24AB3174FF6A}" srcOrd="1" destOrd="0" parTransId="{396A8C48-C645-4D04-9639-9C48B27E9D31}" sibTransId="{30B484A3-3477-472E-AA85-B5F8C80FC930}"/>
    <dgm:cxn modelId="{83FF18AC-E70A-4BE7-A373-A30174591A1D}" srcId="{6D13BABE-72EC-4DAD-A2A7-8E8A4BC17FF1}" destId="{988A9B1D-8742-446F-AD45-DFA11E5328D3}" srcOrd="1" destOrd="0" parTransId="{F018BD71-0359-4CD4-8487-DA360B7178E9}" sibTransId="{91BD369B-D5E7-475D-BACB-8EB84C0F8854}"/>
    <dgm:cxn modelId="{E0F872B4-FA71-47C0-B157-0D4FB5810E73}" type="presOf" srcId="{A6EE9ADF-7C18-487A-B218-FBE181A53A0A}" destId="{B23485BC-EDFC-4571-A3A7-5577EB34B2EB}" srcOrd="0" destOrd="0" presId="urn:microsoft.com/office/officeart/2008/layout/SquareAccentList"/>
    <dgm:cxn modelId="{951416C7-B771-41A7-9A99-86893C6D06F5}" srcId="{B79CE80A-F3F6-4F61-AFBE-8360325639C9}" destId="{6D13BABE-72EC-4DAD-A2A7-8E8A4BC17FF1}" srcOrd="0" destOrd="0" parTransId="{69218DBF-6A60-4C1D-80A9-DCE833377BEF}" sibTransId="{77266A6E-8650-46E1-B139-55B544070886}"/>
    <dgm:cxn modelId="{3E81EEC7-AF8F-4398-AF25-78089A66A4C5}" type="presOf" srcId="{4B467B39-6C82-4683-95B9-DE4E541969EB}" destId="{D0718D0B-277F-4770-ACBF-8395E02E2DA3}" srcOrd="0" destOrd="0" presId="urn:microsoft.com/office/officeart/2008/layout/SquareAccentList"/>
    <dgm:cxn modelId="{C53890D0-5668-4403-ABB6-5F1FE43E25AA}" type="presOf" srcId="{E7CED16E-804A-43C0-9900-E8EA72F19E97}" destId="{730C8BF8-B573-4A73-92CF-923AEF5FF777}" srcOrd="0" destOrd="0" presId="urn:microsoft.com/office/officeart/2008/layout/SquareAccentList"/>
    <dgm:cxn modelId="{DB463CDB-85AC-4118-800A-BABBE063745E}" srcId="{9C8865FE-B3CA-48BC-9B3A-545B4010E1F3}" destId="{05E988F8-10D7-4655-9D41-4CF3F308BD5D}" srcOrd="0" destOrd="0" parTransId="{33A64ED2-20CE-44DD-B053-1D46AC63D4F5}" sibTransId="{F1BF1B10-0E1F-48E5-9F9A-A50291D12DFA}"/>
    <dgm:cxn modelId="{FF6447E8-F86E-48BB-9C8D-227BD8C40815}" type="presOf" srcId="{D81A1C4D-F2BE-48A5-8CAE-D8029C275F47}" destId="{4332EC9A-D1FC-4CCB-9214-0E5FF3802A13}" srcOrd="0" destOrd="0" presId="urn:microsoft.com/office/officeart/2008/layout/SquareAccentList"/>
    <dgm:cxn modelId="{440318EF-1498-41C8-A7A6-1545033313D9}" type="presOf" srcId="{879EC03A-9775-4839-A3F6-11147E40F232}" destId="{6F932C2C-1267-450D-BC38-93B475D683C6}" srcOrd="0" destOrd="0" presId="urn:microsoft.com/office/officeart/2008/layout/SquareAccentList"/>
    <dgm:cxn modelId="{1CE873EF-5B6A-4B6F-A5F0-E74A7E3D2079}" type="presOf" srcId="{771CD499-6DED-4257-B76B-C115748E9C2E}" destId="{AE37ABAE-53F9-4868-9E32-27719DF2B983}" srcOrd="0" destOrd="0" presId="urn:microsoft.com/office/officeart/2008/layout/SquareAccentList"/>
    <dgm:cxn modelId="{7045F8F4-EA2C-467F-BD2D-2BE1AEC021AD}" srcId="{44630566-80BF-44B1-9CDD-59821699B308}" destId="{DEF35860-BA3B-4532-AA09-0859FF9CE8E8}" srcOrd="1" destOrd="0" parTransId="{B969ECF2-EE94-4211-9A5F-D4678CCE7041}" sibTransId="{39427AC7-AE7F-4EC4-BCC2-B9550242F8D2}"/>
    <dgm:cxn modelId="{463617F8-6C75-4044-9FB3-DB0D909CDD63}" srcId="{0EE8647B-7A03-4367-ACBE-8EB422D2A541}" destId="{A6EE9ADF-7C18-487A-B218-FBE181A53A0A}" srcOrd="2" destOrd="0" parTransId="{15FDF03C-880F-4E35-A6E7-2D88F40FFE8B}" sibTransId="{067046AF-51FC-4CE5-9184-E6B7DF399AE4}"/>
    <dgm:cxn modelId="{AD7A7FF9-504F-407D-96CF-9A21E14AEDB0}" type="presOf" srcId="{CB2B17DE-432A-44B6-BD7A-95174D7F078B}" destId="{78C7F91A-DAF3-44D3-853C-E209C750D934}" srcOrd="0" destOrd="0" presId="urn:microsoft.com/office/officeart/2008/layout/SquareAccentList"/>
    <dgm:cxn modelId="{CDA565FA-497F-4754-AC05-E7109EBB483F}" type="presOf" srcId="{B79CE80A-F3F6-4F61-AFBE-8360325639C9}" destId="{9102552A-EE54-4688-A6FC-DF0F8D5D3252}" srcOrd="0" destOrd="0" presId="urn:microsoft.com/office/officeart/2008/layout/SquareAccentList"/>
    <dgm:cxn modelId="{EFDD0AFE-07A2-4EB6-A6BF-06B2566CC02A}" type="presOf" srcId="{988A9B1D-8742-446F-AD45-DFA11E5328D3}" destId="{09A50039-5C7B-487C-8FC2-A467D87CC1D8}" srcOrd="0" destOrd="0" presId="urn:microsoft.com/office/officeart/2008/layout/SquareAccentList"/>
    <dgm:cxn modelId="{46D11DFE-5DE8-4F11-9699-381B5806333F}" type="presOf" srcId="{0EE8647B-7A03-4367-ACBE-8EB422D2A541}" destId="{F60C9171-0E77-43B0-AA45-5A95259A1AD6}" srcOrd="0" destOrd="0" presId="urn:microsoft.com/office/officeart/2008/layout/SquareAccentList"/>
    <dgm:cxn modelId="{176B30FE-DDD3-4203-84DE-D0C57B0FB33B}" srcId="{44630566-80BF-44B1-9CDD-59821699B308}" destId="{C9F525BF-6FD5-4E56-8E93-A2DFA7126E01}" srcOrd="0" destOrd="0" parTransId="{E205E421-ABA2-4C98-B50A-3EBAF4B6320C}" sibTransId="{5CEE65E7-C25B-473E-A8B6-69567B5B99D7}"/>
    <dgm:cxn modelId="{B18B4CFF-3DCD-4B9C-B99F-45D491CC560A}" srcId="{9C8865FE-B3CA-48BC-9B3A-545B4010E1F3}" destId="{D81A1C4D-F2BE-48A5-8CAE-D8029C275F47}" srcOrd="1" destOrd="0" parTransId="{A190A8B0-56C9-4552-A07F-A4A7FF631602}" sibTransId="{247521AA-7931-4D4B-896D-621838F5B57A}"/>
    <dgm:cxn modelId="{03D9C810-676B-40B7-A108-9F309FFBA250}" type="presParOf" srcId="{9102552A-EE54-4688-A6FC-DF0F8D5D3252}" destId="{17E878CD-9EEF-4781-95B6-424DD2EB0D09}" srcOrd="0" destOrd="0" presId="urn:microsoft.com/office/officeart/2008/layout/SquareAccentList"/>
    <dgm:cxn modelId="{30180A1A-3137-430C-8D78-5AB44C53A607}" type="presParOf" srcId="{17E878CD-9EEF-4781-95B6-424DD2EB0D09}" destId="{63B1B790-C1FB-470C-AD14-174F2F25BCA5}" srcOrd="0" destOrd="0" presId="urn:microsoft.com/office/officeart/2008/layout/SquareAccentList"/>
    <dgm:cxn modelId="{90CD516B-2AB7-442A-A87E-C6BDF8A990F4}" type="presParOf" srcId="{63B1B790-C1FB-470C-AD14-174F2F25BCA5}" destId="{DAB702CF-28DD-408E-9F40-538D6DE93784}" srcOrd="0" destOrd="0" presId="urn:microsoft.com/office/officeart/2008/layout/SquareAccentList"/>
    <dgm:cxn modelId="{B258B900-30F8-4D3E-8392-071935C09CAB}" type="presParOf" srcId="{63B1B790-C1FB-470C-AD14-174F2F25BCA5}" destId="{67AF8EB6-3F46-496E-8BF4-C10F3363D20C}" srcOrd="1" destOrd="0" presId="urn:microsoft.com/office/officeart/2008/layout/SquareAccentList"/>
    <dgm:cxn modelId="{E496C79E-2FF4-4E93-ADE8-B8B8634AAC01}" type="presParOf" srcId="{63B1B790-C1FB-470C-AD14-174F2F25BCA5}" destId="{317E35EE-30FF-4328-AED9-B160A539AB16}" srcOrd="2" destOrd="0" presId="urn:microsoft.com/office/officeart/2008/layout/SquareAccentList"/>
    <dgm:cxn modelId="{8E6B3DEC-6FBD-41A5-8120-24E580373084}" type="presParOf" srcId="{17E878CD-9EEF-4781-95B6-424DD2EB0D09}" destId="{7A605F1C-5157-472F-B564-898540BA91CF}" srcOrd="1" destOrd="0" presId="urn:microsoft.com/office/officeart/2008/layout/SquareAccentList"/>
    <dgm:cxn modelId="{EE3BDAEF-2C0B-4489-BC57-D52EB7964B36}" type="presParOf" srcId="{7A605F1C-5157-472F-B564-898540BA91CF}" destId="{C06C12E6-65BF-4A6C-B59D-08ACE308BBD5}" srcOrd="0" destOrd="0" presId="urn:microsoft.com/office/officeart/2008/layout/SquareAccentList"/>
    <dgm:cxn modelId="{E422FCAD-34E6-484D-AF04-4F86749D1C33}" type="presParOf" srcId="{C06C12E6-65BF-4A6C-B59D-08ACE308BBD5}" destId="{80C1BE2A-8FD1-4EAD-A235-CD841668348F}" srcOrd="0" destOrd="0" presId="urn:microsoft.com/office/officeart/2008/layout/SquareAccentList"/>
    <dgm:cxn modelId="{D402FD78-34FA-404F-A3F0-2886FA35DBF3}" type="presParOf" srcId="{C06C12E6-65BF-4A6C-B59D-08ACE308BBD5}" destId="{64A4B90E-BCBE-4051-B32C-BEE0DB6F3CA2}" srcOrd="1" destOrd="0" presId="urn:microsoft.com/office/officeart/2008/layout/SquareAccentList"/>
    <dgm:cxn modelId="{9BBD2178-A794-45F8-8518-B638385AC0B9}" type="presParOf" srcId="{7A605F1C-5157-472F-B564-898540BA91CF}" destId="{CD8A7964-AAC6-4E24-B9F9-F11EDA123DDA}" srcOrd="1" destOrd="0" presId="urn:microsoft.com/office/officeart/2008/layout/SquareAccentList"/>
    <dgm:cxn modelId="{AAEB5267-4A28-41CD-9633-5C71B876FDA9}" type="presParOf" srcId="{CD8A7964-AAC6-4E24-B9F9-F11EDA123DDA}" destId="{30F2E8EC-EC07-4E49-8556-4F7EF460D391}" srcOrd="0" destOrd="0" presId="urn:microsoft.com/office/officeart/2008/layout/SquareAccentList"/>
    <dgm:cxn modelId="{726CE965-4A26-473E-A982-E5A15887DF36}" type="presParOf" srcId="{CD8A7964-AAC6-4E24-B9F9-F11EDA123DDA}" destId="{09A50039-5C7B-487C-8FC2-A467D87CC1D8}" srcOrd="1" destOrd="0" presId="urn:microsoft.com/office/officeart/2008/layout/SquareAccentList"/>
    <dgm:cxn modelId="{D8744A2A-9DBE-4FAD-B97E-41DC8B3FB921}" type="presParOf" srcId="{7A605F1C-5157-472F-B564-898540BA91CF}" destId="{D3CF506B-28D0-4009-A206-B15A741BA93F}" srcOrd="2" destOrd="0" presId="urn:microsoft.com/office/officeart/2008/layout/SquareAccentList"/>
    <dgm:cxn modelId="{77A3828E-D3FC-4510-9C67-63D744A8ADA8}" type="presParOf" srcId="{D3CF506B-28D0-4009-A206-B15A741BA93F}" destId="{C795B6EC-9773-44E5-BE43-0C91DBBF6726}" srcOrd="0" destOrd="0" presId="urn:microsoft.com/office/officeart/2008/layout/SquareAccentList"/>
    <dgm:cxn modelId="{172C0404-1DBE-43A1-AC82-BC7CBA33D678}" type="presParOf" srcId="{D3CF506B-28D0-4009-A206-B15A741BA93F}" destId="{0EFD3D4B-B85D-4A2E-A1A0-CF6164C3B9AE}" srcOrd="1" destOrd="0" presId="urn:microsoft.com/office/officeart/2008/layout/SquareAccentList"/>
    <dgm:cxn modelId="{18CAF825-1813-45DE-B437-91ED313461DA}" type="presParOf" srcId="{7A605F1C-5157-472F-B564-898540BA91CF}" destId="{692309D0-5708-47CE-97E9-3C14C90D7B6D}" srcOrd="3" destOrd="0" presId="urn:microsoft.com/office/officeart/2008/layout/SquareAccentList"/>
    <dgm:cxn modelId="{F94E02F6-7B67-4F21-A265-DEFA404ED3C4}" type="presParOf" srcId="{692309D0-5708-47CE-97E9-3C14C90D7B6D}" destId="{FBFFB00C-4DCD-40F8-B958-F4F03C6DA1B5}" srcOrd="0" destOrd="0" presId="urn:microsoft.com/office/officeart/2008/layout/SquareAccentList"/>
    <dgm:cxn modelId="{A6F41CEB-ED3B-4447-A997-759D674FF2E5}" type="presParOf" srcId="{692309D0-5708-47CE-97E9-3C14C90D7B6D}" destId="{6F932C2C-1267-450D-BC38-93B475D683C6}" srcOrd="1" destOrd="0" presId="urn:microsoft.com/office/officeart/2008/layout/SquareAccentList"/>
    <dgm:cxn modelId="{FFB46F05-C8D9-48E4-A49F-52A9FB46EC71}" type="presParOf" srcId="{7A605F1C-5157-472F-B564-898540BA91CF}" destId="{5B9993DB-D67E-4627-9344-BBB5D689B3CC}" srcOrd="4" destOrd="0" presId="urn:microsoft.com/office/officeart/2008/layout/SquareAccentList"/>
    <dgm:cxn modelId="{EF02547E-5571-4E1C-B481-C7E986DEE56C}" type="presParOf" srcId="{5B9993DB-D67E-4627-9344-BBB5D689B3CC}" destId="{868FFBA4-D611-4487-8F1E-0E4A2BEBCEE6}" srcOrd="0" destOrd="0" presId="urn:microsoft.com/office/officeart/2008/layout/SquareAccentList"/>
    <dgm:cxn modelId="{5F34F79D-539B-4268-989B-09AF0ED17338}" type="presParOf" srcId="{5B9993DB-D67E-4627-9344-BBB5D689B3CC}" destId="{7B548C97-7855-40D9-86B7-A212A950D171}" srcOrd="1" destOrd="0" presId="urn:microsoft.com/office/officeart/2008/layout/SquareAccentList"/>
    <dgm:cxn modelId="{429D96A8-9686-4477-8631-B39BEE80D2C1}" type="presParOf" srcId="{9102552A-EE54-4688-A6FC-DF0F8D5D3252}" destId="{CE29091C-CF58-46FC-8E8B-BB9BF2050E28}" srcOrd="1" destOrd="0" presId="urn:microsoft.com/office/officeart/2008/layout/SquareAccentList"/>
    <dgm:cxn modelId="{A914C60E-3104-47A1-87AE-A9DEDF9298F0}" type="presParOf" srcId="{CE29091C-CF58-46FC-8E8B-BB9BF2050E28}" destId="{6C603575-92C8-43BF-B321-5AF3856EF268}" srcOrd="0" destOrd="0" presId="urn:microsoft.com/office/officeart/2008/layout/SquareAccentList"/>
    <dgm:cxn modelId="{0BAB7B18-911D-4D52-81A2-C2237BAE4914}" type="presParOf" srcId="{6C603575-92C8-43BF-B321-5AF3856EF268}" destId="{2290098F-FAD1-46FF-8982-15EBFE33A4C8}" srcOrd="0" destOrd="0" presId="urn:microsoft.com/office/officeart/2008/layout/SquareAccentList"/>
    <dgm:cxn modelId="{E88B7F4A-71FB-40AE-9FB4-1ECD6C6B6918}" type="presParOf" srcId="{6C603575-92C8-43BF-B321-5AF3856EF268}" destId="{FB021010-94B3-4801-B22E-0FBD262C2F4D}" srcOrd="1" destOrd="0" presId="urn:microsoft.com/office/officeart/2008/layout/SquareAccentList"/>
    <dgm:cxn modelId="{4CF30E7F-619E-4260-9502-9C6A4C425AA8}" type="presParOf" srcId="{6C603575-92C8-43BF-B321-5AF3856EF268}" destId="{F60C9171-0E77-43B0-AA45-5A95259A1AD6}" srcOrd="2" destOrd="0" presId="urn:microsoft.com/office/officeart/2008/layout/SquareAccentList"/>
    <dgm:cxn modelId="{8DF1E6C5-7F2F-4F31-A084-7C38A9606E7E}" type="presParOf" srcId="{CE29091C-CF58-46FC-8E8B-BB9BF2050E28}" destId="{FAAEC036-1A52-4614-8058-CC2C8F7AABA1}" srcOrd="1" destOrd="0" presId="urn:microsoft.com/office/officeart/2008/layout/SquareAccentList"/>
    <dgm:cxn modelId="{FC41A167-B2EF-424C-A38C-051EAD97E7E3}" type="presParOf" srcId="{FAAEC036-1A52-4614-8058-CC2C8F7AABA1}" destId="{EAD62488-3C08-460F-9E42-EBA0D9616E51}" srcOrd="0" destOrd="0" presId="urn:microsoft.com/office/officeart/2008/layout/SquareAccentList"/>
    <dgm:cxn modelId="{22EFD513-8EC4-45DF-9EF7-6FDA107D0EDE}" type="presParOf" srcId="{EAD62488-3C08-460F-9E42-EBA0D9616E51}" destId="{75E1284A-F88F-4E23-B0DC-492801C6017A}" srcOrd="0" destOrd="0" presId="urn:microsoft.com/office/officeart/2008/layout/SquareAccentList"/>
    <dgm:cxn modelId="{063A4747-25C7-4104-B255-C31A4FF2E672}" type="presParOf" srcId="{EAD62488-3C08-460F-9E42-EBA0D9616E51}" destId="{730C8BF8-B573-4A73-92CF-923AEF5FF777}" srcOrd="1" destOrd="0" presId="urn:microsoft.com/office/officeart/2008/layout/SquareAccentList"/>
    <dgm:cxn modelId="{8018F127-D1D5-478C-BB01-99A3F642153D}" type="presParOf" srcId="{FAAEC036-1A52-4614-8058-CC2C8F7AABA1}" destId="{D20A0E0A-4279-412A-8F54-22DDA470EAF2}" srcOrd="1" destOrd="0" presId="urn:microsoft.com/office/officeart/2008/layout/SquareAccentList"/>
    <dgm:cxn modelId="{1AB54DE0-5D92-40B2-8F0F-6770E68B988C}" type="presParOf" srcId="{D20A0E0A-4279-412A-8F54-22DDA470EAF2}" destId="{4AFD0C4D-CA08-4B3F-8707-B70011380F8A}" srcOrd="0" destOrd="0" presId="urn:microsoft.com/office/officeart/2008/layout/SquareAccentList"/>
    <dgm:cxn modelId="{51903229-631C-418B-A997-C6130604445F}" type="presParOf" srcId="{D20A0E0A-4279-412A-8F54-22DDA470EAF2}" destId="{19976E4C-7844-4E29-BD0E-63F73CE06539}" srcOrd="1" destOrd="0" presId="urn:microsoft.com/office/officeart/2008/layout/SquareAccentList"/>
    <dgm:cxn modelId="{EB07DD04-9473-4F37-A2C9-FE258B06938F}" type="presParOf" srcId="{FAAEC036-1A52-4614-8058-CC2C8F7AABA1}" destId="{832E9AFB-817F-4C7E-96BB-FD3440D384F5}" srcOrd="2" destOrd="0" presId="urn:microsoft.com/office/officeart/2008/layout/SquareAccentList"/>
    <dgm:cxn modelId="{FAC0C4D6-8503-4EA5-A17B-9BBB5C0E18A7}" type="presParOf" srcId="{832E9AFB-817F-4C7E-96BB-FD3440D384F5}" destId="{E817160D-7F26-42E3-8C4E-9DAB03D11C34}" srcOrd="0" destOrd="0" presId="urn:microsoft.com/office/officeart/2008/layout/SquareAccentList"/>
    <dgm:cxn modelId="{338D9A6B-CECF-4760-ADE9-BE215C622792}" type="presParOf" srcId="{832E9AFB-817F-4C7E-96BB-FD3440D384F5}" destId="{B23485BC-EDFC-4571-A3A7-5577EB34B2EB}" srcOrd="1" destOrd="0" presId="urn:microsoft.com/office/officeart/2008/layout/SquareAccentList"/>
    <dgm:cxn modelId="{82682F48-4142-44F5-B2AA-55A7B67ADE8B}" type="presParOf" srcId="{FAAEC036-1A52-4614-8058-CC2C8F7AABA1}" destId="{65D7D90A-514C-47AB-A802-0CEBA78DD5DE}" srcOrd="3" destOrd="0" presId="urn:microsoft.com/office/officeart/2008/layout/SquareAccentList"/>
    <dgm:cxn modelId="{6AE7E905-8602-4828-96CA-C4FDD7EDED40}" type="presParOf" srcId="{65D7D90A-514C-47AB-A802-0CEBA78DD5DE}" destId="{77A8EADC-2639-4E02-A9FD-43D1C7DBCA32}" srcOrd="0" destOrd="0" presId="urn:microsoft.com/office/officeart/2008/layout/SquareAccentList"/>
    <dgm:cxn modelId="{8B7D8547-1BAA-4E36-9867-CDEDB647F8E9}" type="presParOf" srcId="{65D7D90A-514C-47AB-A802-0CEBA78DD5DE}" destId="{EA14FDE7-33B7-4845-BE3B-FA6E13FFCAB5}" srcOrd="1" destOrd="0" presId="urn:microsoft.com/office/officeart/2008/layout/SquareAccentList"/>
    <dgm:cxn modelId="{6F4D3BD9-31AF-459B-8622-B7641C48C705}" type="presParOf" srcId="{FAAEC036-1A52-4614-8058-CC2C8F7AABA1}" destId="{72D25CB4-EC0D-4CCF-9B6B-5257F3293719}" srcOrd="4" destOrd="0" presId="urn:microsoft.com/office/officeart/2008/layout/SquareAccentList"/>
    <dgm:cxn modelId="{D8CE49CA-7EA3-4782-BCC3-BD6822871CB2}" type="presParOf" srcId="{72D25CB4-EC0D-4CCF-9B6B-5257F3293719}" destId="{FB1EF505-088F-4C7D-9C4D-A2523FCD90AD}" srcOrd="0" destOrd="0" presId="urn:microsoft.com/office/officeart/2008/layout/SquareAccentList"/>
    <dgm:cxn modelId="{803298B8-E95C-4568-A545-4B2B2DE1B29B}" type="presParOf" srcId="{72D25CB4-EC0D-4CCF-9B6B-5257F3293719}" destId="{AE37ABAE-53F9-4868-9E32-27719DF2B983}" srcOrd="1" destOrd="0" presId="urn:microsoft.com/office/officeart/2008/layout/SquareAccentList"/>
    <dgm:cxn modelId="{014BA61B-9053-4E2D-B2B0-A0811059936C}" type="presParOf" srcId="{FAAEC036-1A52-4614-8058-CC2C8F7AABA1}" destId="{F7C83E1A-F8F8-4678-A229-4D90AEF58876}" srcOrd="5" destOrd="0" presId="urn:microsoft.com/office/officeart/2008/layout/SquareAccentList"/>
    <dgm:cxn modelId="{5DB1112F-30AF-4D3E-9B3D-34B9D347EF1D}" type="presParOf" srcId="{F7C83E1A-F8F8-4678-A229-4D90AEF58876}" destId="{DF804654-8961-465F-B1BD-D570293CEF31}" srcOrd="0" destOrd="0" presId="urn:microsoft.com/office/officeart/2008/layout/SquareAccentList"/>
    <dgm:cxn modelId="{3C383987-1CC2-421C-B799-5AC2DCF64F7D}" type="presParOf" srcId="{F7C83E1A-F8F8-4678-A229-4D90AEF58876}" destId="{78C7F91A-DAF3-44D3-853C-E209C750D934}" srcOrd="1" destOrd="0" presId="urn:microsoft.com/office/officeart/2008/layout/SquareAccentList"/>
    <dgm:cxn modelId="{509BA660-87CD-43B7-9980-05DF01A304DF}" type="presParOf" srcId="{9102552A-EE54-4688-A6FC-DF0F8D5D3252}" destId="{E4460C2B-E29C-4EF6-A3F3-8251F8D252FE}" srcOrd="2" destOrd="0" presId="urn:microsoft.com/office/officeart/2008/layout/SquareAccentList"/>
    <dgm:cxn modelId="{255037D4-2AD6-4054-B4AB-22B74D28EF48}" type="presParOf" srcId="{E4460C2B-E29C-4EF6-A3F3-8251F8D252FE}" destId="{0CEC6B67-92F1-4741-A92C-F2669E9E84CC}" srcOrd="0" destOrd="0" presId="urn:microsoft.com/office/officeart/2008/layout/SquareAccentList"/>
    <dgm:cxn modelId="{F882B5C8-C6C4-40D7-A184-BDF62D4A4D5A}" type="presParOf" srcId="{0CEC6B67-92F1-4741-A92C-F2669E9E84CC}" destId="{BE3EEEB2-E2A1-413D-B639-6D3D48FD1019}" srcOrd="0" destOrd="0" presId="urn:microsoft.com/office/officeart/2008/layout/SquareAccentList"/>
    <dgm:cxn modelId="{33BD7D6B-A261-44F1-AF78-FF70C5A3D84D}" type="presParOf" srcId="{0CEC6B67-92F1-4741-A92C-F2669E9E84CC}" destId="{1DF71113-5596-4D5D-B9E5-3AA7AAD1C91F}" srcOrd="1" destOrd="0" presId="urn:microsoft.com/office/officeart/2008/layout/SquareAccentList"/>
    <dgm:cxn modelId="{5D70A1B5-7E2C-4B42-93A2-BB5BD30F5195}" type="presParOf" srcId="{0CEC6B67-92F1-4741-A92C-F2669E9E84CC}" destId="{DD38C498-43E8-4856-B791-DC3E4598CEA2}" srcOrd="2" destOrd="0" presId="urn:microsoft.com/office/officeart/2008/layout/SquareAccentList"/>
    <dgm:cxn modelId="{3E20CDFB-8644-453B-B7D0-33D88C0116CA}" type="presParOf" srcId="{E4460C2B-E29C-4EF6-A3F3-8251F8D252FE}" destId="{2EE84680-94C3-40F1-A3CE-39D52673E4E4}" srcOrd="1" destOrd="0" presId="urn:microsoft.com/office/officeart/2008/layout/SquareAccentList"/>
    <dgm:cxn modelId="{83D7DB57-F574-4E45-942E-B8384DF3FB3B}" type="presParOf" srcId="{2EE84680-94C3-40F1-A3CE-39D52673E4E4}" destId="{1F0ACBB5-9D85-4E0E-BB84-DF223FB2B37E}" srcOrd="0" destOrd="0" presId="urn:microsoft.com/office/officeart/2008/layout/SquareAccentList"/>
    <dgm:cxn modelId="{62B0CA4F-E0E8-4CD8-8D73-0F270842820A}" type="presParOf" srcId="{1F0ACBB5-9D85-4E0E-BB84-DF223FB2B37E}" destId="{FC2E75B5-3084-4C1B-9312-515A2F668D9C}" srcOrd="0" destOrd="0" presId="urn:microsoft.com/office/officeart/2008/layout/SquareAccentList"/>
    <dgm:cxn modelId="{6941B4D6-8614-4C29-8E58-D78783613AA4}" type="presParOf" srcId="{1F0ACBB5-9D85-4E0E-BB84-DF223FB2B37E}" destId="{2C87943A-295C-4CEC-A085-F74714489CF8}" srcOrd="1" destOrd="0" presId="urn:microsoft.com/office/officeart/2008/layout/SquareAccentList"/>
    <dgm:cxn modelId="{CA82B5A7-4768-494C-A48B-40937B3DE3C9}" type="presParOf" srcId="{2EE84680-94C3-40F1-A3CE-39D52673E4E4}" destId="{132CA72E-255A-440E-A124-B4BA23C786FA}" srcOrd="1" destOrd="0" presId="urn:microsoft.com/office/officeart/2008/layout/SquareAccentList"/>
    <dgm:cxn modelId="{380AEC4A-B70B-4AB5-A832-7E2877241306}" type="presParOf" srcId="{132CA72E-255A-440E-A124-B4BA23C786FA}" destId="{2BD0B101-A5A3-412C-BB5D-CD453E6B4F01}" srcOrd="0" destOrd="0" presId="urn:microsoft.com/office/officeart/2008/layout/SquareAccentList"/>
    <dgm:cxn modelId="{AC5F643C-CD82-448A-8809-E46EBD0A8072}" type="presParOf" srcId="{132CA72E-255A-440E-A124-B4BA23C786FA}" destId="{12D8812C-1A0A-44A7-A467-BF3913C8A007}" srcOrd="1" destOrd="0" presId="urn:microsoft.com/office/officeart/2008/layout/SquareAccentList"/>
    <dgm:cxn modelId="{92C4E886-B4F6-44DA-A839-973A5EF0C7D8}" type="presParOf" srcId="{2EE84680-94C3-40F1-A3CE-39D52673E4E4}" destId="{BA1A827E-A173-4269-BE1B-E06AE541A6DF}" srcOrd="2" destOrd="0" presId="urn:microsoft.com/office/officeart/2008/layout/SquareAccentList"/>
    <dgm:cxn modelId="{D9096E1C-51EC-49E0-BE27-55C96FA73E0D}" type="presParOf" srcId="{BA1A827E-A173-4269-BE1B-E06AE541A6DF}" destId="{FC585ED3-5BCA-4E62-ADB7-2A5B759FCA39}" srcOrd="0" destOrd="0" presId="urn:microsoft.com/office/officeart/2008/layout/SquareAccentList"/>
    <dgm:cxn modelId="{1FC0C930-5398-4EE6-9DDC-24B47E824E03}" type="presParOf" srcId="{BA1A827E-A173-4269-BE1B-E06AE541A6DF}" destId="{D0718D0B-277F-4770-ACBF-8395E02E2DA3}" srcOrd="1" destOrd="0" presId="urn:microsoft.com/office/officeart/2008/layout/SquareAccentList"/>
    <dgm:cxn modelId="{3B88A6ED-76B2-4A0E-AC50-6AA1306192BA}" type="presParOf" srcId="{9102552A-EE54-4688-A6FC-DF0F8D5D3252}" destId="{78E70624-D950-4676-BDBE-87F18A3344D4}" srcOrd="3" destOrd="0" presId="urn:microsoft.com/office/officeart/2008/layout/SquareAccentList"/>
    <dgm:cxn modelId="{CA933F8C-F440-4F72-B8EB-0BDD86DD48A1}" type="presParOf" srcId="{78E70624-D950-4676-BDBE-87F18A3344D4}" destId="{3042AE51-E3E2-48D3-8DDA-58EFBB84A7E4}" srcOrd="0" destOrd="0" presId="urn:microsoft.com/office/officeart/2008/layout/SquareAccentList"/>
    <dgm:cxn modelId="{A7ABF52C-D4EA-48AA-B38A-FDA8C71FD969}" type="presParOf" srcId="{3042AE51-E3E2-48D3-8DDA-58EFBB84A7E4}" destId="{21CF72D4-1FB4-490A-8860-98DF83860FBB}" srcOrd="0" destOrd="0" presId="urn:microsoft.com/office/officeart/2008/layout/SquareAccentList"/>
    <dgm:cxn modelId="{87A93CD1-9FBB-490D-B3A1-5D11C5F5D2FD}" type="presParOf" srcId="{3042AE51-E3E2-48D3-8DDA-58EFBB84A7E4}" destId="{1A97E7E6-7660-4AB2-8572-608D08F125E1}" srcOrd="1" destOrd="0" presId="urn:microsoft.com/office/officeart/2008/layout/SquareAccentList"/>
    <dgm:cxn modelId="{D5A61357-49B1-4C6E-B492-5BA2A64603B5}" type="presParOf" srcId="{3042AE51-E3E2-48D3-8DDA-58EFBB84A7E4}" destId="{60D717F1-5C60-40BB-9F97-23322D255AA3}" srcOrd="2" destOrd="0" presId="urn:microsoft.com/office/officeart/2008/layout/SquareAccentList"/>
    <dgm:cxn modelId="{4100E81E-D404-4269-BF98-AFF0539598CA}" type="presParOf" srcId="{78E70624-D950-4676-BDBE-87F18A3344D4}" destId="{E8006284-ADB4-4A91-9C2B-0954703D7996}" srcOrd="1" destOrd="0" presId="urn:microsoft.com/office/officeart/2008/layout/SquareAccentList"/>
    <dgm:cxn modelId="{A671DD7A-5BB4-45AF-B581-040FDF58B2A7}" type="presParOf" srcId="{E8006284-ADB4-4A91-9C2B-0954703D7996}" destId="{331F3FA4-9795-4470-908A-1D9ED208F9E5}" srcOrd="0" destOrd="0" presId="urn:microsoft.com/office/officeart/2008/layout/SquareAccentList"/>
    <dgm:cxn modelId="{483B81B4-296F-490D-B2F4-34EF294FD8DB}" type="presParOf" srcId="{331F3FA4-9795-4470-908A-1D9ED208F9E5}" destId="{9BBA6E75-666A-45EB-A192-5BEEA62462EE}" srcOrd="0" destOrd="0" presId="urn:microsoft.com/office/officeart/2008/layout/SquareAccentList"/>
    <dgm:cxn modelId="{57B43EDC-868B-49FD-9EE8-138474F9CE9F}" type="presParOf" srcId="{331F3FA4-9795-4470-908A-1D9ED208F9E5}" destId="{DBC27174-3E09-4103-830C-FE03FC169A2F}" srcOrd="1" destOrd="0" presId="urn:microsoft.com/office/officeart/2008/layout/SquareAccentList"/>
    <dgm:cxn modelId="{B307DAC5-63D6-4599-96EF-4B5BEE618B5B}" type="presParOf" srcId="{E8006284-ADB4-4A91-9C2B-0954703D7996}" destId="{423A88E2-236A-49E2-B9A1-31040C1CB9CD}" srcOrd="1" destOrd="0" presId="urn:microsoft.com/office/officeart/2008/layout/SquareAccentList"/>
    <dgm:cxn modelId="{41823576-B894-4369-B508-8A2D0BCB3B3A}" type="presParOf" srcId="{423A88E2-236A-49E2-B9A1-31040C1CB9CD}" destId="{1F537A0E-1B29-4B12-8760-60609D5A439C}" srcOrd="0" destOrd="0" presId="urn:microsoft.com/office/officeart/2008/layout/SquareAccentList"/>
    <dgm:cxn modelId="{1F44EACA-483A-4E56-891E-39F4FBBBDECE}" type="presParOf" srcId="{423A88E2-236A-49E2-B9A1-31040C1CB9CD}" destId="{4332EC9A-D1FC-4CCB-9214-0E5FF3802A13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4AA4BB-642A-41FD-B175-C9CDC3B748F7}" type="doc">
      <dgm:prSet loTypeId="urn:diagrams.loki3.com/BracketList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AU"/>
        </a:p>
      </dgm:t>
    </dgm:pt>
    <dgm:pt modelId="{C4D553BC-FEE1-4E87-A6CC-8FD5A65597D8}">
      <dgm:prSet phldrT="[Text]" custT="1"/>
      <dgm:spPr/>
      <dgm:t>
        <a:bodyPr/>
        <a:lstStyle/>
        <a:p>
          <a:r>
            <a:rPr lang="zh-CN" altLang="en-US" sz="3200" dirty="0"/>
            <a:t>招商</a:t>
          </a:r>
          <a:r>
            <a:rPr lang="en-US" altLang="zh-CN" sz="3200" dirty="0"/>
            <a:t>-2B</a:t>
          </a:r>
          <a:endParaRPr lang="en-AU" sz="3200" dirty="0"/>
        </a:p>
      </dgm:t>
    </dgm:pt>
    <dgm:pt modelId="{169A9FAC-ADA6-4E92-A397-9B49B1F5174A}" type="parTrans" cxnId="{41AB0CD3-0AE2-42FD-8969-146D43CBFB1D}">
      <dgm:prSet/>
      <dgm:spPr/>
      <dgm:t>
        <a:bodyPr/>
        <a:lstStyle/>
        <a:p>
          <a:endParaRPr lang="en-AU"/>
        </a:p>
      </dgm:t>
    </dgm:pt>
    <dgm:pt modelId="{245DE076-F262-46E2-85D5-0CC64FD25294}" type="sibTrans" cxnId="{41AB0CD3-0AE2-42FD-8969-146D43CBFB1D}">
      <dgm:prSet/>
      <dgm:spPr/>
      <dgm:t>
        <a:bodyPr/>
        <a:lstStyle/>
        <a:p>
          <a:endParaRPr lang="en-AU"/>
        </a:p>
      </dgm:t>
    </dgm:pt>
    <dgm:pt modelId="{3A2F6644-72BE-4F7A-8C59-B52ED11CA1B4}">
      <dgm:prSet phldrT="[Text]" custT="1"/>
      <dgm:spPr/>
      <dgm:t>
        <a:bodyPr/>
        <a:lstStyle/>
        <a:p>
          <a:r>
            <a:rPr lang="zh-CN" altLang="en-US" sz="2800" dirty="0"/>
            <a:t>每销售一个</a:t>
          </a:r>
          <a:r>
            <a:rPr lang="en-US" altLang="zh-CN" sz="2800" dirty="0" err="1"/>
            <a:t>svip</a:t>
          </a:r>
          <a:r>
            <a:rPr lang="zh-CN" altLang="en-US" sz="2800" dirty="0"/>
            <a:t>礼包，奖励</a:t>
          </a:r>
          <a:r>
            <a:rPr lang="en-US" altLang="zh-CN" sz="2800" dirty="0"/>
            <a:t>219</a:t>
          </a:r>
          <a:r>
            <a:rPr lang="zh-CN" altLang="en-US" sz="2800" dirty="0"/>
            <a:t>元的奔富寇兰山</a:t>
          </a:r>
          <a:r>
            <a:rPr lang="en-US" altLang="zh-CN" sz="2800" dirty="0"/>
            <a:t>1L</a:t>
          </a:r>
          <a:r>
            <a:rPr lang="zh-CN" altLang="en-US" sz="2800" dirty="0"/>
            <a:t>装</a:t>
          </a:r>
          <a:r>
            <a:rPr lang="en-US" altLang="zh-CN" sz="2800" dirty="0"/>
            <a:t>1</a:t>
          </a:r>
          <a:r>
            <a:rPr lang="zh-CN" altLang="en-US" sz="2800" dirty="0"/>
            <a:t>瓶</a:t>
          </a:r>
          <a:endParaRPr lang="en-AU" sz="2800" dirty="0"/>
        </a:p>
      </dgm:t>
    </dgm:pt>
    <dgm:pt modelId="{868780A2-07D6-492A-93FE-E9C295CA5106}" type="parTrans" cxnId="{3D4C228C-E3C9-48A4-8436-DB9328C8E8E5}">
      <dgm:prSet/>
      <dgm:spPr/>
      <dgm:t>
        <a:bodyPr/>
        <a:lstStyle/>
        <a:p>
          <a:endParaRPr lang="en-AU"/>
        </a:p>
      </dgm:t>
    </dgm:pt>
    <dgm:pt modelId="{BBD020DA-DE86-4161-BEB1-80837F62A6DA}" type="sibTrans" cxnId="{3D4C228C-E3C9-48A4-8436-DB9328C8E8E5}">
      <dgm:prSet/>
      <dgm:spPr/>
      <dgm:t>
        <a:bodyPr/>
        <a:lstStyle/>
        <a:p>
          <a:endParaRPr lang="en-AU"/>
        </a:p>
      </dgm:t>
    </dgm:pt>
    <dgm:pt modelId="{B8ECD801-2291-44BE-A2F7-81E17B805D78}">
      <dgm:prSet phldrT="[Text]" custT="1"/>
      <dgm:spPr/>
      <dgm:t>
        <a:bodyPr/>
        <a:lstStyle/>
        <a:p>
          <a:r>
            <a:rPr lang="zh-CN" altLang="en-US" sz="3200" dirty="0"/>
            <a:t>套组买赠</a:t>
          </a:r>
          <a:r>
            <a:rPr lang="en-US" altLang="zh-CN" sz="3200" dirty="0"/>
            <a:t>-2C</a:t>
          </a:r>
          <a:endParaRPr lang="en-AU" sz="3200" dirty="0"/>
        </a:p>
      </dgm:t>
    </dgm:pt>
    <dgm:pt modelId="{CCA884AF-9714-4692-BE96-C8C6CBEA8F56}" type="parTrans" cxnId="{97E9F575-255F-4714-BC93-3E7D6D477740}">
      <dgm:prSet/>
      <dgm:spPr/>
      <dgm:t>
        <a:bodyPr/>
        <a:lstStyle/>
        <a:p>
          <a:endParaRPr lang="en-AU"/>
        </a:p>
      </dgm:t>
    </dgm:pt>
    <dgm:pt modelId="{D922585D-689F-45F0-AD9C-25813B95D23E}" type="sibTrans" cxnId="{97E9F575-255F-4714-BC93-3E7D6D477740}">
      <dgm:prSet/>
      <dgm:spPr/>
      <dgm:t>
        <a:bodyPr/>
        <a:lstStyle/>
        <a:p>
          <a:endParaRPr lang="en-AU"/>
        </a:p>
      </dgm:t>
    </dgm:pt>
    <dgm:pt modelId="{85DE57C4-5D01-45D0-991A-DAF5A4E488D2}">
      <dgm:prSet phldrT="[Text]" custT="1"/>
      <dgm:spPr/>
      <dgm:t>
        <a:bodyPr/>
        <a:lstStyle/>
        <a:p>
          <a:r>
            <a:rPr lang="en-US" altLang="zh-CN" sz="2800" dirty="0">
              <a:solidFill>
                <a:schemeClr val="tx1"/>
              </a:solidFill>
            </a:rPr>
            <a:t>5</a:t>
          </a:r>
          <a:r>
            <a:rPr lang="zh-CN" altLang="en-US" sz="2800" dirty="0">
              <a:solidFill>
                <a:schemeClr val="tx1"/>
              </a:solidFill>
            </a:rPr>
            <a:t>、</a:t>
          </a:r>
          <a:r>
            <a:rPr lang="en-US" altLang="zh-CN" sz="2800" dirty="0">
              <a:solidFill>
                <a:schemeClr val="tx1"/>
              </a:solidFill>
            </a:rPr>
            <a:t>6</a:t>
          </a:r>
          <a:r>
            <a:rPr lang="zh-CN" altLang="en-US" sz="2800" dirty="0">
              <a:solidFill>
                <a:schemeClr val="tx1"/>
              </a:solidFill>
            </a:rPr>
            <a:t>、</a:t>
          </a:r>
          <a:r>
            <a:rPr lang="en-US" altLang="zh-CN" sz="2800" dirty="0">
              <a:solidFill>
                <a:schemeClr val="tx1"/>
              </a:solidFill>
            </a:rPr>
            <a:t>7</a:t>
          </a:r>
          <a:r>
            <a:rPr lang="zh-CN" altLang="en-US" sz="2800" dirty="0">
              <a:solidFill>
                <a:schemeClr val="tx1"/>
              </a:solidFill>
            </a:rPr>
            <a:t>号三天，每天上线</a:t>
          </a:r>
          <a:r>
            <a:rPr lang="en-US" altLang="zh-CN" sz="2800" dirty="0">
              <a:solidFill>
                <a:schemeClr val="tx1"/>
              </a:solidFill>
            </a:rPr>
            <a:t>6-10</a:t>
          </a:r>
          <a:r>
            <a:rPr lang="zh-CN" altLang="en-US" sz="2800" dirty="0">
              <a:solidFill>
                <a:schemeClr val="tx1"/>
              </a:solidFill>
            </a:rPr>
            <a:t>组买赠套组。买套组即有精美赠品</a:t>
          </a:r>
          <a:endParaRPr lang="en-AU" sz="2800" dirty="0">
            <a:solidFill>
              <a:schemeClr val="tx1"/>
            </a:solidFill>
          </a:endParaRPr>
        </a:p>
      </dgm:t>
    </dgm:pt>
    <dgm:pt modelId="{5952B475-3451-42E7-A7B8-7BEFAA70A709}" type="parTrans" cxnId="{A02DEBA2-3B61-4AD1-817C-3DA5163445D4}">
      <dgm:prSet/>
      <dgm:spPr/>
      <dgm:t>
        <a:bodyPr/>
        <a:lstStyle/>
        <a:p>
          <a:endParaRPr lang="en-AU"/>
        </a:p>
      </dgm:t>
    </dgm:pt>
    <dgm:pt modelId="{90878D49-12FD-45B1-8567-3250946AA67E}" type="sibTrans" cxnId="{A02DEBA2-3B61-4AD1-817C-3DA5163445D4}">
      <dgm:prSet/>
      <dgm:spPr/>
      <dgm:t>
        <a:bodyPr/>
        <a:lstStyle/>
        <a:p>
          <a:endParaRPr lang="en-AU"/>
        </a:p>
      </dgm:t>
    </dgm:pt>
    <dgm:pt modelId="{F4B269F5-E921-492E-AC1C-DB6CFB924C88}">
      <dgm:prSet phldrT="[Text]" custT="1"/>
      <dgm:spPr/>
      <dgm:t>
        <a:bodyPr/>
        <a:lstStyle/>
        <a:p>
          <a:r>
            <a:rPr lang="en-US" altLang="zh-CN" sz="2800" dirty="0">
              <a:solidFill>
                <a:schemeClr val="tx1"/>
              </a:solidFill>
            </a:rPr>
            <a:t>8</a:t>
          </a:r>
          <a:r>
            <a:rPr lang="zh-CN" altLang="en-US" sz="2800" dirty="0">
              <a:solidFill>
                <a:schemeClr val="tx1"/>
              </a:solidFill>
            </a:rPr>
            <a:t>号卖的好的优惠套组返场</a:t>
          </a:r>
          <a:endParaRPr lang="en-AU" sz="2800" dirty="0">
            <a:solidFill>
              <a:schemeClr val="tx1"/>
            </a:solidFill>
          </a:endParaRPr>
        </a:p>
      </dgm:t>
    </dgm:pt>
    <dgm:pt modelId="{E0B82784-A09E-4C35-BB97-A7A649969A6C}" type="parTrans" cxnId="{0790C0CC-062E-4564-A3E2-DE7332E6989B}">
      <dgm:prSet/>
      <dgm:spPr/>
      <dgm:t>
        <a:bodyPr/>
        <a:lstStyle/>
        <a:p>
          <a:endParaRPr lang="en-AU"/>
        </a:p>
      </dgm:t>
    </dgm:pt>
    <dgm:pt modelId="{E8197C19-F73F-4840-89E0-187E6176399C}" type="sibTrans" cxnId="{0790C0CC-062E-4564-A3E2-DE7332E6989B}">
      <dgm:prSet/>
      <dgm:spPr/>
      <dgm:t>
        <a:bodyPr/>
        <a:lstStyle/>
        <a:p>
          <a:endParaRPr lang="en-AU"/>
        </a:p>
      </dgm:t>
    </dgm:pt>
    <dgm:pt modelId="{B1892881-3E13-4372-BCC2-D92BC5BDE74E}" type="pres">
      <dgm:prSet presAssocID="{8E4AA4BB-642A-41FD-B175-C9CDC3B748F7}" presName="Name0" presStyleCnt="0">
        <dgm:presLayoutVars>
          <dgm:dir/>
          <dgm:animLvl val="lvl"/>
          <dgm:resizeHandles val="exact"/>
        </dgm:presLayoutVars>
      </dgm:prSet>
      <dgm:spPr/>
    </dgm:pt>
    <dgm:pt modelId="{B3ACF9AB-5E96-4862-9ABA-9A8E9DE4A0C3}" type="pres">
      <dgm:prSet presAssocID="{C4D553BC-FEE1-4E87-A6CC-8FD5A65597D8}" presName="linNode" presStyleCnt="0"/>
      <dgm:spPr/>
    </dgm:pt>
    <dgm:pt modelId="{E7C7F0C5-691C-4BF6-96A5-A7671F360409}" type="pres">
      <dgm:prSet presAssocID="{C4D553BC-FEE1-4E87-A6CC-8FD5A65597D8}" presName="parTx" presStyleLbl="revTx" presStyleIdx="0" presStyleCnt="2" custScaleY="83351">
        <dgm:presLayoutVars>
          <dgm:chMax val="1"/>
          <dgm:bulletEnabled val="1"/>
        </dgm:presLayoutVars>
      </dgm:prSet>
      <dgm:spPr/>
    </dgm:pt>
    <dgm:pt modelId="{79A248EB-8781-4885-B13A-C0AA9D27F7EE}" type="pres">
      <dgm:prSet presAssocID="{C4D553BC-FEE1-4E87-A6CC-8FD5A65597D8}" presName="bracket" presStyleLbl="parChTrans1D1" presStyleIdx="0" presStyleCnt="2"/>
      <dgm:spPr/>
    </dgm:pt>
    <dgm:pt modelId="{6A0C1265-7CD8-413F-8E21-F36CF4DD1CF8}" type="pres">
      <dgm:prSet presAssocID="{C4D553BC-FEE1-4E87-A6CC-8FD5A65597D8}" presName="spH" presStyleCnt="0"/>
      <dgm:spPr/>
    </dgm:pt>
    <dgm:pt modelId="{97D6F560-B299-4629-BE07-C51F5AD0B317}" type="pres">
      <dgm:prSet presAssocID="{C4D553BC-FEE1-4E87-A6CC-8FD5A65597D8}" presName="desTx" presStyleLbl="node1" presStyleIdx="0" presStyleCnt="2">
        <dgm:presLayoutVars>
          <dgm:bulletEnabled val="1"/>
        </dgm:presLayoutVars>
      </dgm:prSet>
      <dgm:spPr/>
    </dgm:pt>
    <dgm:pt modelId="{72CA0100-E299-4210-9181-4EE3B8F99A27}" type="pres">
      <dgm:prSet presAssocID="{245DE076-F262-46E2-85D5-0CC64FD25294}" presName="spV" presStyleCnt="0"/>
      <dgm:spPr/>
    </dgm:pt>
    <dgm:pt modelId="{D1057BE5-AA27-4320-83B5-67B19345EC56}" type="pres">
      <dgm:prSet presAssocID="{B8ECD801-2291-44BE-A2F7-81E17B805D78}" presName="linNode" presStyleCnt="0"/>
      <dgm:spPr/>
    </dgm:pt>
    <dgm:pt modelId="{F3A813C3-41E3-464D-A8C8-50624ED11956}" type="pres">
      <dgm:prSet presAssocID="{B8ECD801-2291-44BE-A2F7-81E17B805D78}" presName="parTx" presStyleLbl="revTx" presStyleIdx="1" presStyleCnt="2">
        <dgm:presLayoutVars>
          <dgm:chMax val="1"/>
          <dgm:bulletEnabled val="1"/>
        </dgm:presLayoutVars>
      </dgm:prSet>
      <dgm:spPr/>
    </dgm:pt>
    <dgm:pt modelId="{DB214A7E-C7D5-4004-9835-700D05615851}" type="pres">
      <dgm:prSet presAssocID="{B8ECD801-2291-44BE-A2F7-81E17B805D78}" presName="bracket" presStyleLbl="parChTrans1D1" presStyleIdx="1" presStyleCnt="2"/>
      <dgm:spPr/>
    </dgm:pt>
    <dgm:pt modelId="{05BFEE78-A073-48E2-9BA0-5A4586B256FF}" type="pres">
      <dgm:prSet presAssocID="{B8ECD801-2291-44BE-A2F7-81E17B805D78}" presName="spH" presStyleCnt="0"/>
      <dgm:spPr/>
    </dgm:pt>
    <dgm:pt modelId="{C1436DD7-A1FB-46FF-8FAE-A961E855F944}" type="pres">
      <dgm:prSet presAssocID="{B8ECD801-2291-44BE-A2F7-81E17B805D78}" presName="desTx" presStyleLbl="node1" presStyleIdx="1" presStyleCnt="2">
        <dgm:presLayoutVars>
          <dgm:bulletEnabled val="1"/>
        </dgm:presLayoutVars>
      </dgm:prSet>
      <dgm:spPr/>
    </dgm:pt>
  </dgm:ptLst>
  <dgm:cxnLst>
    <dgm:cxn modelId="{5E05FC11-DC4F-4392-B64A-C2687897540B}" type="presOf" srcId="{3A2F6644-72BE-4F7A-8C59-B52ED11CA1B4}" destId="{97D6F560-B299-4629-BE07-C51F5AD0B317}" srcOrd="0" destOrd="0" presId="urn:diagrams.loki3.com/BracketList"/>
    <dgm:cxn modelId="{78EE7146-2280-4FD8-B192-2FEBE2879CEA}" type="presOf" srcId="{8E4AA4BB-642A-41FD-B175-C9CDC3B748F7}" destId="{B1892881-3E13-4372-BCC2-D92BC5BDE74E}" srcOrd="0" destOrd="0" presId="urn:diagrams.loki3.com/BracketList"/>
    <dgm:cxn modelId="{97E9F575-255F-4714-BC93-3E7D6D477740}" srcId="{8E4AA4BB-642A-41FD-B175-C9CDC3B748F7}" destId="{B8ECD801-2291-44BE-A2F7-81E17B805D78}" srcOrd="1" destOrd="0" parTransId="{CCA884AF-9714-4692-BE96-C8C6CBEA8F56}" sibTransId="{D922585D-689F-45F0-AD9C-25813B95D23E}"/>
    <dgm:cxn modelId="{94097A7A-ACAE-4CD7-9FC4-6D072CEDACD1}" type="presOf" srcId="{F4B269F5-E921-492E-AC1C-DB6CFB924C88}" destId="{C1436DD7-A1FB-46FF-8FAE-A961E855F944}" srcOrd="0" destOrd="1" presId="urn:diagrams.loki3.com/BracketList"/>
    <dgm:cxn modelId="{3D4C228C-E3C9-48A4-8436-DB9328C8E8E5}" srcId="{C4D553BC-FEE1-4E87-A6CC-8FD5A65597D8}" destId="{3A2F6644-72BE-4F7A-8C59-B52ED11CA1B4}" srcOrd="0" destOrd="0" parTransId="{868780A2-07D6-492A-93FE-E9C295CA5106}" sibTransId="{BBD020DA-DE86-4161-BEB1-80837F62A6DA}"/>
    <dgm:cxn modelId="{A02DEBA2-3B61-4AD1-817C-3DA5163445D4}" srcId="{B8ECD801-2291-44BE-A2F7-81E17B805D78}" destId="{85DE57C4-5D01-45D0-991A-DAF5A4E488D2}" srcOrd="0" destOrd="0" parTransId="{5952B475-3451-42E7-A7B8-7BEFAA70A709}" sibTransId="{90878D49-12FD-45B1-8567-3250946AA67E}"/>
    <dgm:cxn modelId="{F7573CBF-288B-4C5F-A390-A16F32821FAC}" type="presOf" srcId="{B8ECD801-2291-44BE-A2F7-81E17B805D78}" destId="{F3A813C3-41E3-464D-A8C8-50624ED11956}" srcOrd="0" destOrd="0" presId="urn:diagrams.loki3.com/BracketList"/>
    <dgm:cxn modelId="{0790C0CC-062E-4564-A3E2-DE7332E6989B}" srcId="{B8ECD801-2291-44BE-A2F7-81E17B805D78}" destId="{F4B269F5-E921-492E-AC1C-DB6CFB924C88}" srcOrd="1" destOrd="0" parTransId="{E0B82784-A09E-4C35-BB97-A7A649969A6C}" sibTransId="{E8197C19-F73F-4840-89E0-187E6176399C}"/>
    <dgm:cxn modelId="{41AB0CD3-0AE2-42FD-8969-146D43CBFB1D}" srcId="{8E4AA4BB-642A-41FD-B175-C9CDC3B748F7}" destId="{C4D553BC-FEE1-4E87-A6CC-8FD5A65597D8}" srcOrd="0" destOrd="0" parTransId="{169A9FAC-ADA6-4E92-A397-9B49B1F5174A}" sibTransId="{245DE076-F262-46E2-85D5-0CC64FD25294}"/>
    <dgm:cxn modelId="{A91B78DB-865A-4D4F-A304-9AD1A77E9CFB}" type="presOf" srcId="{85DE57C4-5D01-45D0-991A-DAF5A4E488D2}" destId="{C1436DD7-A1FB-46FF-8FAE-A961E855F944}" srcOrd="0" destOrd="0" presId="urn:diagrams.loki3.com/BracketList"/>
    <dgm:cxn modelId="{44ADECF4-6497-426C-9B80-1FF0A6097AE6}" type="presOf" srcId="{C4D553BC-FEE1-4E87-A6CC-8FD5A65597D8}" destId="{E7C7F0C5-691C-4BF6-96A5-A7671F360409}" srcOrd="0" destOrd="0" presId="urn:diagrams.loki3.com/BracketList"/>
    <dgm:cxn modelId="{D94A4BC8-8BCE-4E7D-98C5-6C36B7EB159D}" type="presParOf" srcId="{B1892881-3E13-4372-BCC2-D92BC5BDE74E}" destId="{B3ACF9AB-5E96-4862-9ABA-9A8E9DE4A0C3}" srcOrd="0" destOrd="0" presId="urn:diagrams.loki3.com/BracketList"/>
    <dgm:cxn modelId="{047A27CB-D0B0-4D37-A85D-EBD29C825D81}" type="presParOf" srcId="{B3ACF9AB-5E96-4862-9ABA-9A8E9DE4A0C3}" destId="{E7C7F0C5-691C-4BF6-96A5-A7671F360409}" srcOrd="0" destOrd="0" presId="urn:diagrams.loki3.com/BracketList"/>
    <dgm:cxn modelId="{0772CD19-1503-4C61-AFD9-A30C265A4F68}" type="presParOf" srcId="{B3ACF9AB-5E96-4862-9ABA-9A8E9DE4A0C3}" destId="{79A248EB-8781-4885-B13A-C0AA9D27F7EE}" srcOrd="1" destOrd="0" presId="urn:diagrams.loki3.com/BracketList"/>
    <dgm:cxn modelId="{193DE5E6-3FFA-42BA-8AB5-9E520EF53699}" type="presParOf" srcId="{B3ACF9AB-5E96-4862-9ABA-9A8E9DE4A0C3}" destId="{6A0C1265-7CD8-413F-8E21-F36CF4DD1CF8}" srcOrd="2" destOrd="0" presId="urn:diagrams.loki3.com/BracketList"/>
    <dgm:cxn modelId="{9DAA2697-5BA3-479C-A3B7-E6DA663026DD}" type="presParOf" srcId="{B3ACF9AB-5E96-4862-9ABA-9A8E9DE4A0C3}" destId="{97D6F560-B299-4629-BE07-C51F5AD0B317}" srcOrd="3" destOrd="0" presId="urn:diagrams.loki3.com/BracketList"/>
    <dgm:cxn modelId="{F172ABB1-1D50-4736-ABB0-E9F3D3007663}" type="presParOf" srcId="{B1892881-3E13-4372-BCC2-D92BC5BDE74E}" destId="{72CA0100-E299-4210-9181-4EE3B8F99A27}" srcOrd="1" destOrd="0" presId="urn:diagrams.loki3.com/BracketList"/>
    <dgm:cxn modelId="{D0A9CF60-A28A-4287-B567-A0BFF92381F5}" type="presParOf" srcId="{B1892881-3E13-4372-BCC2-D92BC5BDE74E}" destId="{D1057BE5-AA27-4320-83B5-67B19345EC56}" srcOrd="2" destOrd="0" presId="urn:diagrams.loki3.com/BracketList"/>
    <dgm:cxn modelId="{95EF5FC8-51E8-417B-B130-53FB3B864E41}" type="presParOf" srcId="{D1057BE5-AA27-4320-83B5-67B19345EC56}" destId="{F3A813C3-41E3-464D-A8C8-50624ED11956}" srcOrd="0" destOrd="0" presId="urn:diagrams.loki3.com/BracketList"/>
    <dgm:cxn modelId="{0ED60D0B-DF94-41E4-A602-4A1DE5B1E0E6}" type="presParOf" srcId="{D1057BE5-AA27-4320-83B5-67B19345EC56}" destId="{DB214A7E-C7D5-4004-9835-700D05615851}" srcOrd="1" destOrd="0" presId="urn:diagrams.loki3.com/BracketList"/>
    <dgm:cxn modelId="{B7DEDDF1-A41A-4E83-A051-9E0AEE7E9428}" type="presParOf" srcId="{D1057BE5-AA27-4320-83B5-67B19345EC56}" destId="{05BFEE78-A073-48E2-9BA0-5A4586B256FF}" srcOrd="2" destOrd="0" presId="urn:diagrams.loki3.com/BracketList"/>
    <dgm:cxn modelId="{7FB5F409-B1D7-4FC0-B61A-37494A8DD8C7}" type="presParOf" srcId="{D1057BE5-AA27-4320-83B5-67B19345EC56}" destId="{C1436DD7-A1FB-46FF-8FAE-A961E855F944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B702CF-28DD-408E-9F40-538D6DE93784}">
      <dsp:nvSpPr>
        <dsp:cNvPr id="0" name=""/>
        <dsp:cNvSpPr/>
      </dsp:nvSpPr>
      <dsp:spPr>
        <a:xfrm>
          <a:off x="1600" y="567694"/>
          <a:ext cx="2686120" cy="316014"/>
        </a:xfrm>
        <a:prstGeom prst="rect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AF8EB6-3F46-496E-8BF4-C10F3363D20C}">
      <dsp:nvSpPr>
        <dsp:cNvPr id="0" name=""/>
        <dsp:cNvSpPr/>
      </dsp:nvSpPr>
      <dsp:spPr>
        <a:xfrm>
          <a:off x="1600" y="686376"/>
          <a:ext cx="197332" cy="1973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7E35EE-30FF-4328-AED9-B160A539AB16}">
      <dsp:nvSpPr>
        <dsp:cNvPr id="0" name=""/>
        <dsp:cNvSpPr/>
      </dsp:nvSpPr>
      <dsp:spPr>
        <a:xfrm>
          <a:off x="1600" y="0"/>
          <a:ext cx="2686120" cy="567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招商</a:t>
          </a:r>
          <a:endParaRPr lang="en-AU" sz="3000" kern="1200" dirty="0"/>
        </a:p>
      </dsp:txBody>
      <dsp:txXfrm>
        <a:off x="1600" y="0"/>
        <a:ext cx="2686120" cy="567694"/>
      </dsp:txXfrm>
    </dsp:sp>
    <dsp:sp modelId="{80C1BE2A-8FD1-4EAD-A235-CD841668348F}">
      <dsp:nvSpPr>
        <dsp:cNvPr id="0" name=""/>
        <dsp:cNvSpPr/>
      </dsp:nvSpPr>
      <dsp:spPr>
        <a:xfrm>
          <a:off x="1600" y="1146351"/>
          <a:ext cx="197327" cy="1973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A4B90E-BCBE-4051-B32C-BEE0DB6F3CA2}">
      <dsp:nvSpPr>
        <dsp:cNvPr id="0" name=""/>
        <dsp:cNvSpPr/>
      </dsp:nvSpPr>
      <dsp:spPr>
        <a:xfrm>
          <a:off x="189629" y="1015029"/>
          <a:ext cx="2498091" cy="459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黑马旅游奖</a:t>
          </a:r>
          <a:endParaRPr lang="en-AU" sz="1500" kern="1200" dirty="0"/>
        </a:p>
      </dsp:txBody>
      <dsp:txXfrm>
        <a:off x="189629" y="1015029"/>
        <a:ext cx="2498091" cy="459970"/>
      </dsp:txXfrm>
    </dsp:sp>
    <dsp:sp modelId="{30F2E8EC-EC07-4E49-8556-4F7EF460D391}">
      <dsp:nvSpPr>
        <dsp:cNvPr id="0" name=""/>
        <dsp:cNvSpPr/>
      </dsp:nvSpPr>
      <dsp:spPr>
        <a:xfrm>
          <a:off x="1600" y="1606321"/>
          <a:ext cx="197327" cy="1973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50000"/>
              <a:hueOff val="-69499"/>
              <a:satOff val="1082"/>
              <a:lumOff val="539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A50039-5C7B-487C-8FC2-A467D87CC1D8}">
      <dsp:nvSpPr>
        <dsp:cNvPr id="0" name=""/>
        <dsp:cNvSpPr/>
      </dsp:nvSpPr>
      <dsp:spPr>
        <a:xfrm>
          <a:off x="189629" y="1475000"/>
          <a:ext cx="2498091" cy="459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招募新人即获奖品</a:t>
          </a:r>
          <a:endParaRPr lang="en-AU" sz="1500" kern="1200" dirty="0"/>
        </a:p>
      </dsp:txBody>
      <dsp:txXfrm>
        <a:off x="189629" y="1475000"/>
        <a:ext cx="2498091" cy="459970"/>
      </dsp:txXfrm>
    </dsp:sp>
    <dsp:sp modelId="{C795B6EC-9773-44E5-BE43-0C91DBBF6726}">
      <dsp:nvSpPr>
        <dsp:cNvPr id="0" name=""/>
        <dsp:cNvSpPr/>
      </dsp:nvSpPr>
      <dsp:spPr>
        <a:xfrm>
          <a:off x="1600" y="2066291"/>
          <a:ext cx="197327" cy="1973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50000"/>
              <a:hueOff val="-138998"/>
              <a:satOff val="2165"/>
              <a:lumOff val="107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FD3D4B-B85D-4A2E-A1A0-CF6164C3B9AE}">
      <dsp:nvSpPr>
        <dsp:cNvPr id="0" name=""/>
        <dsp:cNvSpPr/>
      </dsp:nvSpPr>
      <dsp:spPr>
        <a:xfrm>
          <a:off x="189629" y="1934970"/>
          <a:ext cx="2498091" cy="459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销售礼包即获千元奖品</a:t>
          </a:r>
          <a:endParaRPr lang="en-AU" sz="1500" kern="1200" dirty="0"/>
        </a:p>
      </dsp:txBody>
      <dsp:txXfrm>
        <a:off x="189629" y="1934970"/>
        <a:ext cx="2498091" cy="459970"/>
      </dsp:txXfrm>
    </dsp:sp>
    <dsp:sp modelId="{FBFFB00C-4DCD-40F8-B958-F4F03C6DA1B5}">
      <dsp:nvSpPr>
        <dsp:cNvPr id="0" name=""/>
        <dsp:cNvSpPr/>
      </dsp:nvSpPr>
      <dsp:spPr>
        <a:xfrm>
          <a:off x="1600" y="2526262"/>
          <a:ext cx="197327" cy="1973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50000"/>
              <a:hueOff val="-208497"/>
              <a:satOff val="3247"/>
              <a:lumOff val="1617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932C2C-1267-450D-BC38-93B475D683C6}">
      <dsp:nvSpPr>
        <dsp:cNvPr id="0" name=""/>
        <dsp:cNvSpPr/>
      </dsp:nvSpPr>
      <dsp:spPr>
        <a:xfrm>
          <a:off x="189629" y="2394940"/>
          <a:ext cx="2498091" cy="459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黑卡充值特惠</a:t>
          </a:r>
          <a:endParaRPr lang="en-AU" sz="1500" kern="1200" dirty="0"/>
        </a:p>
      </dsp:txBody>
      <dsp:txXfrm>
        <a:off x="189629" y="2394940"/>
        <a:ext cx="2498091" cy="459970"/>
      </dsp:txXfrm>
    </dsp:sp>
    <dsp:sp modelId="{868FFBA4-D611-4487-8F1E-0E4A2BEBCEE6}">
      <dsp:nvSpPr>
        <dsp:cNvPr id="0" name=""/>
        <dsp:cNvSpPr/>
      </dsp:nvSpPr>
      <dsp:spPr>
        <a:xfrm>
          <a:off x="1600" y="2986232"/>
          <a:ext cx="197327" cy="1973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50000"/>
              <a:hueOff val="-277996"/>
              <a:satOff val="4329"/>
              <a:lumOff val="2156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548C97-7855-40D9-86B7-A212A950D171}">
      <dsp:nvSpPr>
        <dsp:cNvPr id="0" name=""/>
        <dsp:cNvSpPr/>
      </dsp:nvSpPr>
      <dsp:spPr>
        <a:xfrm>
          <a:off x="189629" y="2854910"/>
          <a:ext cx="2498091" cy="459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 dirty="0"/>
            <a:t>SVIP</a:t>
          </a:r>
          <a:r>
            <a:rPr lang="zh-CN" altLang="en-US" sz="1500" kern="1200" dirty="0"/>
            <a:t>全球包邮</a:t>
          </a:r>
          <a:endParaRPr lang="en-AU" sz="1500" kern="1200" dirty="0"/>
        </a:p>
      </dsp:txBody>
      <dsp:txXfrm>
        <a:off x="189629" y="2854910"/>
        <a:ext cx="2498091" cy="459970"/>
      </dsp:txXfrm>
    </dsp:sp>
    <dsp:sp modelId="{2290098F-FAD1-46FF-8982-15EBFE33A4C8}">
      <dsp:nvSpPr>
        <dsp:cNvPr id="0" name=""/>
        <dsp:cNvSpPr/>
      </dsp:nvSpPr>
      <dsp:spPr>
        <a:xfrm>
          <a:off x="2822026" y="567694"/>
          <a:ext cx="2686120" cy="316014"/>
        </a:xfrm>
        <a:prstGeom prst="rect">
          <a:avLst/>
        </a:prstGeom>
        <a:solidFill>
          <a:schemeClr val="accent2">
            <a:shade val="50000"/>
            <a:hueOff val="-295587"/>
            <a:satOff val="3892"/>
            <a:lumOff val="23309"/>
            <a:alphaOff val="0"/>
          </a:schemeClr>
        </a:solidFill>
        <a:ln w="12700" cap="flat" cmpd="sng" algn="ctr">
          <a:solidFill>
            <a:schemeClr val="accent2">
              <a:shade val="50000"/>
              <a:hueOff val="-295587"/>
              <a:satOff val="3892"/>
              <a:lumOff val="233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021010-94B3-4801-B22E-0FBD262C2F4D}">
      <dsp:nvSpPr>
        <dsp:cNvPr id="0" name=""/>
        <dsp:cNvSpPr/>
      </dsp:nvSpPr>
      <dsp:spPr>
        <a:xfrm>
          <a:off x="2822026" y="686376"/>
          <a:ext cx="197332" cy="1973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50000"/>
              <a:hueOff val="-277996"/>
              <a:satOff val="4329"/>
              <a:lumOff val="2156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0C9171-0E77-43B0-AA45-5A95259A1AD6}">
      <dsp:nvSpPr>
        <dsp:cNvPr id="0" name=""/>
        <dsp:cNvSpPr/>
      </dsp:nvSpPr>
      <dsp:spPr>
        <a:xfrm>
          <a:off x="2822026" y="0"/>
          <a:ext cx="2686120" cy="567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销售</a:t>
          </a:r>
          <a:endParaRPr lang="en-AU" sz="3000" kern="1200" dirty="0"/>
        </a:p>
      </dsp:txBody>
      <dsp:txXfrm>
        <a:off x="2822026" y="0"/>
        <a:ext cx="2686120" cy="567694"/>
      </dsp:txXfrm>
    </dsp:sp>
    <dsp:sp modelId="{75E1284A-F88F-4E23-B0DC-492801C6017A}">
      <dsp:nvSpPr>
        <dsp:cNvPr id="0" name=""/>
        <dsp:cNvSpPr/>
      </dsp:nvSpPr>
      <dsp:spPr>
        <a:xfrm>
          <a:off x="2822026" y="1146351"/>
          <a:ext cx="197327" cy="1973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50000"/>
              <a:hueOff val="-347494"/>
              <a:satOff val="5411"/>
              <a:lumOff val="269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0C8BF8-B573-4A73-92CF-923AEF5FF777}">
      <dsp:nvSpPr>
        <dsp:cNvPr id="0" name=""/>
        <dsp:cNvSpPr/>
      </dsp:nvSpPr>
      <dsp:spPr>
        <a:xfrm>
          <a:off x="3010055" y="1015029"/>
          <a:ext cx="2498091" cy="459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S/A</a:t>
          </a:r>
          <a:r>
            <a:rPr lang="zh-CN" altLang="en-US" sz="1500" kern="1200" dirty="0"/>
            <a:t>级新品首发</a:t>
          </a:r>
          <a:endParaRPr lang="en-AU" sz="1500" kern="1200" dirty="0"/>
        </a:p>
      </dsp:txBody>
      <dsp:txXfrm>
        <a:off x="3010055" y="1015029"/>
        <a:ext cx="2498091" cy="459970"/>
      </dsp:txXfrm>
    </dsp:sp>
    <dsp:sp modelId="{4AFD0C4D-CA08-4B3F-8707-B70011380F8A}">
      <dsp:nvSpPr>
        <dsp:cNvPr id="0" name=""/>
        <dsp:cNvSpPr/>
      </dsp:nvSpPr>
      <dsp:spPr>
        <a:xfrm>
          <a:off x="2822026" y="1606321"/>
          <a:ext cx="197327" cy="1973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50000"/>
              <a:hueOff val="-416993"/>
              <a:satOff val="6494"/>
              <a:lumOff val="323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76E4C-7844-4E29-BD0E-63F73CE06539}">
      <dsp:nvSpPr>
        <dsp:cNvPr id="0" name=""/>
        <dsp:cNvSpPr/>
      </dsp:nvSpPr>
      <dsp:spPr>
        <a:xfrm>
          <a:off x="3010055" y="1475000"/>
          <a:ext cx="2498091" cy="459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 dirty="0"/>
            <a:t>A</a:t>
          </a:r>
          <a:r>
            <a:rPr lang="zh-CN" altLang="en-US" sz="1500" kern="1200" dirty="0"/>
            <a:t>级爆款到货</a:t>
          </a:r>
          <a:endParaRPr lang="en-AU" sz="1500" kern="1200" dirty="0"/>
        </a:p>
      </dsp:txBody>
      <dsp:txXfrm>
        <a:off x="3010055" y="1475000"/>
        <a:ext cx="2498091" cy="459970"/>
      </dsp:txXfrm>
    </dsp:sp>
    <dsp:sp modelId="{E817160D-7F26-42E3-8C4E-9DAB03D11C34}">
      <dsp:nvSpPr>
        <dsp:cNvPr id="0" name=""/>
        <dsp:cNvSpPr/>
      </dsp:nvSpPr>
      <dsp:spPr>
        <a:xfrm>
          <a:off x="2822026" y="2066291"/>
          <a:ext cx="197327" cy="1973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50000"/>
              <a:hueOff val="-486492"/>
              <a:satOff val="7576"/>
              <a:lumOff val="3773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3485BC-EDFC-4571-A3A7-5577EB34B2EB}">
      <dsp:nvSpPr>
        <dsp:cNvPr id="0" name=""/>
        <dsp:cNvSpPr/>
      </dsp:nvSpPr>
      <dsp:spPr>
        <a:xfrm>
          <a:off x="3010055" y="1934970"/>
          <a:ext cx="2498091" cy="459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三八专场</a:t>
          </a:r>
          <a:endParaRPr lang="en-AU" sz="1500" kern="1200" dirty="0"/>
        </a:p>
      </dsp:txBody>
      <dsp:txXfrm>
        <a:off x="3010055" y="1934970"/>
        <a:ext cx="2498091" cy="459970"/>
      </dsp:txXfrm>
    </dsp:sp>
    <dsp:sp modelId="{77A8EADC-2639-4E02-A9FD-43D1C7DBCA32}">
      <dsp:nvSpPr>
        <dsp:cNvPr id="0" name=""/>
        <dsp:cNvSpPr/>
      </dsp:nvSpPr>
      <dsp:spPr>
        <a:xfrm>
          <a:off x="2822026" y="2526262"/>
          <a:ext cx="197327" cy="1973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50000"/>
              <a:hueOff val="-555991"/>
              <a:satOff val="8658"/>
              <a:lumOff val="431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14FDE7-33B7-4845-BE3B-FA6E13FFCAB5}">
      <dsp:nvSpPr>
        <dsp:cNvPr id="0" name=""/>
        <dsp:cNvSpPr/>
      </dsp:nvSpPr>
      <dsp:spPr>
        <a:xfrm>
          <a:off x="3010055" y="2394940"/>
          <a:ext cx="2498091" cy="459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拼团</a:t>
          </a:r>
          <a:endParaRPr lang="en-AU" sz="1500" kern="1200" dirty="0"/>
        </a:p>
      </dsp:txBody>
      <dsp:txXfrm>
        <a:off x="3010055" y="2394940"/>
        <a:ext cx="2498091" cy="459970"/>
      </dsp:txXfrm>
    </dsp:sp>
    <dsp:sp modelId="{FB1EF505-088F-4C7D-9C4D-A2523FCD90AD}">
      <dsp:nvSpPr>
        <dsp:cNvPr id="0" name=""/>
        <dsp:cNvSpPr/>
      </dsp:nvSpPr>
      <dsp:spPr>
        <a:xfrm>
          <a:off x="2822026" y="2986232"/>
          <a:ext cx="197327" cy="1973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50000"/>
              <a:hueOff val="-486492"/>
              <a:satOff val="7576"/>
              <a:lumOff val="3773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37ABAE-53F9-4868-9E32-27719DF2B983}">
      <dsp:nvSpPr>
        <dsp:cNvPr id="0" name=""/>
        <dsp:cNvSpPr/>
      </dsp:nvSpPr>
      <dsp:spPr>
        <a:xfrm>
          <a:off x="3010055" y="2854910"/>
          <a:ext cx="2498091" cy="459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优惠套组</a:t>
          </a:r>
          <a:endParaRPr lang="en-AU" sz="1500" kern="1200" dirty="0"/>
        </a:p>
      </dsp:txBody>
      <dsp:txXfrm>
        <a:off x="3010055" y="2854910"/>
        <a:ext cx="2498091" cy="459970"/>
      </dsp:txXfrm>
    </dsp:sp>
    <dsp:sp modelId="{DF804654-8961-465F-B1BD-D570293CEF31}">
      <dsp:nvSpPr>
        <dsp:cNvPr id="0" name=""/>
        <dsp:cNvSpPr/>
      </dsp:nvSpPr>
      <dsp:spPr>
        <a:xfrm>
          <a:off x="2822026" y="3446202"/>
          <a:ext cx="197327" cy="1973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50000"/>
              <a:hueOff val="-416993"/>
              <a:satOff val="6494"/>
              <a:lumOff val="323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C7F91A-DAF3-44D3-853C-E209C750D934}">
      <dsp:nvSpPr>
        <dsp:cNvPr id="0" name=""/>
        <dsp:cNvSpPr/>
      </dsp:nvSpPr>
      <dsp:spPr>
        <a:xfrm>
          <a:off x="3010055" y="3314880"/>
          <a:ext cx="2498091" cy="459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福利周三</a:t>
          </a:r>
          <a:endParaRPr lang="en-AU" sz="1500" kern="1200" dirty="0"/>
        </a:p>
      </dsp:txBody>
      <dsp:txXfrm>
        <a:off x="3010055" y="3314880"/>
        <a:ext cx="2498091" cy="459970"/>
      </dsp:txXfrm>
    </dsp:sp>
    <dsp:sp modelId="{BE3EEEB2-E2A1-413D-B639-6D3D48FD1019}">
      <dsp:nvSpPr>
        <dsp:cNvPr id="0" name=""/>
        <dsp:cNvSpPr/>
      </dsp:nvSpPr>
      <dsp:spPr>
        <a:xfrm>
          <a:off x="5642453" y="567694"/>
          <a:ext cx="2686120" cy="316014"/>
        </a:xfrm>
        <a:prstGeom prst="rect">
          <a:avLst/>
        </a:prstGeom>
        <a:solidFill>
          <a:schemeClr val="accent2">
            <a:shade val="50000"/>
            <a:hueOff val="-591173"/>
            <a:satOff val="7783"/>
            <a:lumOff val="46617"/>
            <a:alphaOff val="0"/>
          </a:schemeClr>
        </a:solidFill>
        <a:ln w="12700" cap="flat" cmpd="sng" algn="ctr">
          <a:solidFill>
            <a:schemeClr val="accent2">
              <a:shade val="50000"/>
              <a:hueOff val="-591173"/>
              <a:satOff val="7783"/>
              <a:lumOff val="4661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F71113-5596-4D5D-B9E5-3AA7AAD1C91F}">
      <dsp:nvSpPr>
        <dsp:cNvPr id="0" name=""/>
        <dsp:cNvSpPr/>
      </dsp:nvSpPr>
      <dsp:spPr>
        <a:xfrm>
          <a:off x="5642453" y="686376"/>
          <a:ext cx="197332" cy="1973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50000"/>
              <a:hueOff val="-555991"/>
              <a:satOff val="8658"/>
              <a:lumOff val="431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38C498-43E8-4856-B791-DC3E4598CEA2}">
      <dsp:nvSpPr>
        <dsp:cNvPr id="0" name=""/>
        <dsp:cNvSpPr/>
      </dsp:nvSpPr>
      <dsp:spPr>
        <a:xfrm>
          <a:off x="5642453" y="0"/>
          <a:ext cx="2686120" cy="567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经销商赋能</a:t>
          </a:r>
          <a:endParaRPr lang="en-AU" sz="3000" kern="1200" dirty="0"/>
        </a:p>
      </dsp:txBody>
      <dsp:txXfrm>
        <a:off x="5642453" y="0"/>
        <a:ext cx="2686120" cy="567694"/>
      </dsp:txXfrm>
    </dsp:sp>
    <dsp:sp modelId="{FC2E75B5-3084-4C1B-9312-515A2F668D9C}">
      <dsp:nvSpPr>
        <dsp:cNvPr id="0" name=""/>
        <dsp:cNvSpPr/>
      </dsp:nvSpPr>
      <dsp:spPr>
        <a:xfrm>
          <a:off x="5642453" y="1146351"/>
          <a:ext cx="197327" cy="1973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50000"/>
              <a:hueOff val="-347494"/>
              <a:satOff val="5411"/>
              <a:lumOff val="269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87943A-295C-4CEC-A085-F74714489CF8}">
      <dsp:nvSpPr>
        <dsp:cNvPr id="0" name=""/>
        <dsp:cNvSpPr/>
      </dsp:nvSpPr>
      <dsp:spPr>
        <a:xfrm>
          <a:off x="5830481" y="1015029"/>
          <a:ext cx="2498091" cy="459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 dirty="0" err="1"/>
            <a:t>Lovekins</a:t>
          </a:r>
          <a:r>
            <a:rPr lang="zh-CN" altLang="en-US" sz="1500" kern="1200" dirty="0"/>
            <a:t>试用</a:t>
          </a:r>
          <a:endParaRPr lang="en-AU" sz="1500" kern="1200" dirty="0"/>
        </a:p>
      </dsp:txBody>
      <dsp:txXfrm>
        <a:off x="5830481" y="1015029"/>
        <a:ext cx="2498091" cy="459970"/>
      </dsp:txXfrm>
    </dsp:sp>
    <dsp:sp modelId="{2BD0B101-A5A3-412C-BB5D-CD453E6B4F01}">
      <dsp:nvSpPr>
        <dsp:cNvPr id="0" name=""/>
        <dsp:cNvSpPr/>
      </dsp:nvSpPr>
      <dsp:spPr>
        <a:xfrm>
          <a:off x="5642453" y="1606321"/>
          <a:ext cx="197327" cy="1973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50000"/>
              <a:hueOff val="-277996"/>
              <a:satOff val="4329"/>
              <a:lumOff val="2156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D8812C-1A0A-44A7-A467-BF3913C8A007}">
      <dsp:nvSpPr>
        <dsp:cNvPr id="0" name=""/>
        <dsp:cNvSpPr/>
      </dsp:nvSpPr>
      <dsp:spPr>
        <a:xfrm>
          <a:off x="5830481" y="1475000"/>
          <a:ext cx="2498091" cy="459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拿破仑袁泉挑战赛</a:t>
          </a:r>
          <a:endParaRPr lang="en-AU" sz="1500" kern="1200" dirty="0"/>
        </a:p>
      </dsp:txBody>
      <dsp:txXfrm>
        <a:off x="5830481" y="1475000"/>
        <a:ext cx="2498091" cy="459970"/>
      </dsp:txXfrm>
    </dsp:sp>
    <dsp:sp modelId="{FC585ED3-5BCA-4E62-ADB7-2A5B759FCA39}">
      <dsp:nvSpPr>
        <dsp:cNvPr id="0" name=""/>
        <dsp:cNvSpPr/>
      </dsp:nvSpPr>
      <dsp:spPr>
        <a:xfrm>
          <a:off x="5642453" y="2066291"/>
          <a:ext cx="197327" cy="1973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50000"/>
              <a:hueOff val="-208497"/>
              <a:satOff val="3247"/>
              <a:lumOff val="1617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718D0B-277F-4770-ACBF-8395E02E2DA3}">
      <dsp:nvSpPr>
        <dsp:cNvPr id="0" name=""/>
        <dsp:cNvSpPr/>
      </dsp:nvSpPr>
      <dsp:spPr>
        <a:xfrm>
          <a:off x="5830481" y="1934970"/>
          <a:ext cx="2498091" cy="459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 dirty="0"/>
            <a:t>Vida Glow</a:t>
          </a:r>
          <a:r>
            <a:rPr lang="zh-CN" altLang="en-US" sz="1500" kern="1200" dirty="0"/>
            <a:t>种草大赛</a:t>
          </a:r>
          <a:endParaRPr lang="en-AU" sz="1500" kern="1200" dirty="0"/>
        </a:p>
      </dsp:txBody>
      <dsp:txXfrm>
        <a:off x="5830481" y="1934970"/>
        <a:ext cx="2498091" cy="459970"/>
      </dsp:txXfrm>
    </dsp:sp>
    <dsp:sp modelId="{21CF72D4-1FB4-490A-8860-98DF83860FBB}">
      <dsp:nvSpPr>
        <dsp:cNvPr id="0" name=""/>
        <dsp:cNvSpPr/>
      </dsp:nvSpPr>
      <dsp:spPr>
        <a:xfrm>
          <a:off x="8462879" y="567694"/>
          <a:ext cx="2686120" cy="316014"/>
        </a:xfrm>
        <a:prstGeom prst="rect">
          <a:avLst/>
        </a:prstGeom>
        <a:solidFill>
          <a:schemeClr val="accent2">
            <a:shade val="50000"/>
            <a:hueOff val="-295587"/>
            <a:satOff val="3892"/>
            <a:lumOff val="23309"/>
            <a:alphaOff val="0"/>
          </a:schemeClr>
        </a:solidFill>
        <a:ln w="12700" cap="flat" cmpd="sng" algn="ctr">
          <a:solidFill>
            <a:schemeClr val="accent2">
              <a:shade val="50000"/>
              <a:hueOff val="-295587"/>
              <a:satOff val="3892"/>
              <a:lumOff val="233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97E7E6-7660-4AB2-8572-608D08F125E1}">
      <dsp:nvSpPr>
        <dsp:cNvPr id="0" name=""/>
        <dsp:cNvSpPr/>
      </dsp:nvSpPr>
      <dsp:spPr>
        <a:xfrm>
          <a:off x="8462879" y="686376"/>
          <a:ext cx="197332" cy="1973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50000"/>
              <a:hueOff val="-277996"/>
              <a:satOff val="4329"/>
              <a:lumOff val="2156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D717F1-5C60-40BB-9F97-23322D255AA3}">
      <dsp:nvSpPr>
        <dsp:cNvPr id="0" name=""/>
        <dsp:cNvSpPr/>
      </dsp:nvSpPr>
      <dsp:spPr>
        <a:xfrm>
          <a:off x="8462879" y="0"/>
          <a:ext cx="2686120" cy="567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国际政策</a:t>
          </a:r>
          <a:endParaRPr lang="en-AU" sz="3000" kern="1200" dirty="0"/>
        </a:p>
      </dsp:txBody>
      <dsp:txXfrm>
        <a:off x="8462879" y="0"/>
        <a:ext cx="2686120" cy="567694"/>
      </dsp:txXfrm>
    </dsp:sp>
    <dsp:sp modelId="{9BBA6E75-666A-45EB-A192-5BEEA62462EE}">
      <dsp:nvSpPr>
        <dsp:cNvPr id="0" name=""/>
        <dsp:cNvSpPr/>
      </dsp:nvSpPr>
      <dsp:spPr>
        <a:xfrm>
          <a:off x="8462879" y="1146351"/>
          <a:ext cx="197327" cy="1973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50000"/>
              <a:hueOff val="-138998"/>
              <a:satOff val="2165"/>
              <a:lumOff val="107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C27174-3E09-4103-830C-FE03FC169A2F}">
      <dsp:nvSpPr>
        <dsp:cNvPr id="0" name=""/>
        <dsp:cNvSpPr/>
      </dsp:nvSpPr>
      <dsp:spPr>
        <a:xfrm>
          <a:off x="8650907" y="1015029"/>
          <a:ext cx="2498091" cy="459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加拿大，新西兰物流优惠</a:t>
          </a:r>
          <a:endParaRPr lang="en-AU" sz="1500" kern="1200" dirty="0"/>
        </a:p>
      </dsp:txBody>
      <dsp:txXfrm>
        <a:off x="8650907" y="1015029"/>
        <a:ext cx="2498091" cy="459970"/>
      </dsp:txXfrm>
    </dsp:sp>
    <dsp:sp modelId="{1F537A0E-1B29-4B12-8760-60609D5A439C}">
      <dsp:nvSpPr>
        <dsp:cNvPr id="0" name=""/>
        <dsp:cNvSpPr/>
      </dsp:nvSpPr>
      <dsp:spPr>
        <a:xfrm>
          <a:off x="8462879" y="1606321"/>
          <a:ext cx="197327" cy="1973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50000"/>
              <a:hueOff val="-69499"/>
              <a:satOff val="1082"/>
              <a:lumOff val="539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32EC9A-D1FC-4CCB-9214-0E5FF3802A13}">
      <dsp:nvSpPr>
        <dsp:cNvPr id="0" name=""/>
        <dsp:cNvSpPr/>
      </dsp:nvSpPr>
      <dsp:spPr>
        <a:xfrm>
          <a:off x="8650907" y="1475000"/>
          <a:ext cx="2498091" cy="459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十多场线下招商</a:t>
          </a:r>
          <a:endParaRPr lang="en-AU" sz="1500" kern="1200" dirty="0"/>
        </a:p>
      </dsp:txBody>
      <dsp:txXfrm>
        <a:off x="8650907" y="1475000"/>
        <a:ext cx="2498091" cy="4599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C7F0C5-691C-4BF6-96A5-A7671F360409}">
      <dsp:nvSpPr>
        <dsp:cNvPr id="0" name=""/>
        <dsp:cNvSpPr/>
      </dsp:nvSpPr>
      <dsp:spPr>
        <a:xfrm>
          <a:off x="0" y="429196"/>
          <a:ext cx="2852382" cy="1072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81280" rIns="227584" bIns="81280" numCol="1" spcCol="1270" anchor="ctr" anchorCtr="0">
          <a:noAutofit/>
        </a:bodyPr>
        <a:lstStyle/>
        <a:p>
          <a:pPr marL="0" lvl="0" indent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/>
            <a:t>招商</a:t>
          </a:r>
          <a:r>
            <a:rPr lang="en-US" altLang="zh-CN" sz="3200" kern="1200" dirty="0"/>
            <a:t>-2B</a:t>
          </a:r>
          <a:endParaRPr lang="en-AU" sz="3200" kern="1200" dirty="0"/>
        </a:p>
      </dsp:txBody>
      <dsp:txXfrm>
        <a:off x="0" y="429196"/>
        <a:ext cx="2852382" cy="1072727"/>
      </dsp:txXfrm>
    </dsp:sp>
    <dsp:sp modelId="{79A248EB-8781-4885-B13A-C0AA9D27F7EE}">
      <dsp:nvSpPr>
        <dsp:cNvPr id="0" name=""/>
        <dsp:cNvSpPr/>
      </dsp:nvSpPr>
      <dsp:spPr>
        <a:xfrm>
          <a:off x="2852382" y="322059"/>
          <a:ext cx="570476" cy="12870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D6F560-B299-4629-BE07-C51F5AD0B317}">
      <dsp:nvSpPr>
        <dsp:cNvPr id="0" name=""/>
        <dsp:cNvSpPr/>
      </dsp:nvSpPr>
      <dsp:spPr>
        <a:xfrm>
          <a:off x="3651049" y="322059"/>
          <a:ext cx="7758479" cy="1287000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800" kern="1200" dirty="0"/>
            <a:t>每销售一个</a:t>
          </a:r>
          <a:r>
            <a:rPr lang="en-US" altLang="zh-CN" sz="2800" kern="1200" dirty="0" err="1"/>
            <a:t>svip</a:t>
          </a:r>
          <a:r>
            <a:rPr lang="zh-CN" altLang="en-US" sz="2800" kern="1200" dirty="0"/>
            <a:t>礼包，奖励</a:t>
          </a:r>
          <a:r>
            <a:rPr lang="en-US" altLang="zh-CN" sz="2800" kern="1200" dirty="0"/>
            <a:t>219</a:t>
          </a:r>
          <a:r>
            <a:rPr lang="zh-CN" altLang="en-US" sz="2800" kern="1200" dirty="0"/>
            <a:t>元的奔富寇兰山</a:t>
          </a:r>
          <a:r>
            <a:rPr lang="en-US" altLang="zh-CN" sz="2800" kern="1200" dirty="0"/>
            <a:t>1L</a:t>
          </a:r>
          <a:r>
            <a:rPr lang="zh-CN" altLang="en-US" sz="2800" kern="1200" dirty="0"/>
            <a:t>装</a:t>
          </a:r>
          <a:r>
            <a:rPr lang="en-US" altLang="zh-CN" sz="2800" kern="1200" dirty="0"/>
            <a:t>1</a:t>
          </a:r>
          <a:r>
            <a:rPr lang="zh-CN" altLang="en-US" sz="2800" kern="1200" dirty="0"/>
            <a:t>瓶</a:t>
          </a:r>
          <a:endParaRPr lang="en-AU" sz="2800" kern="1200" dirty="0"/>
        </a:p>
      </dsp:txBody>
      <dsp:txXfrm>
        <a:off x="3651049" y="322059"/>
        <a:ext cx="7758479" cy="1287000"/>
      </dsp:txXfrm>
    </dsp:sp>
    <dsp:sp modelId="{F3A813C3-41E3-464D-A8C8-50624ED11956}">
      <dsp:nvSpPr>
        <dsp:cNvPr id="0" name=""/>
        <dsp:cNvSpPr/>
      </dsp:nvSpPr>
      <dsp:spPr>
        <a:xfrm>
          <a:off x="0" y="2003935"/>
          <a:ext cx="2852382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81280" rIns="227584" bIns="81280" numCol="1" spcCol="1270" anchor="ctr" anchorCtr="0">
          <a:noAutofit/>
        </a:bodyPr>
        <a:lstStyle/>
        <a:p>
          <a:pPr marL="0" lvl="0" indent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/>
            <a:t>套组买赠</a:t>
          </a:r>
          <a:r>
            <a:rPr lang="en-US" altLang="zh-CN" sz="3200" kern="1200" dirty="0"/>
            <a:t>-2C</a:t>
          </a:r>
          <a:endParaRPr lang="en-AU" sz="3200" kern="1200" dirty="0"/>
        </a:p>
      </dsp:txBody>
      <dsp:txXfrm>
        <a:off x="0" y="2003935"/>
        <a:ext cx="2852382" cy="1287000"/>
      </dsp:txXfrm>
    </dsp:sp>
    <dsp:sp modelId="{DB214A7E-C7D5-4004-9835-700D05615851}">
      <dsp:nvSpPr>
        <dsp:cNvPr id="0" name=""/>
        <dsp:cNvSpPr/>
      </dsp:nvSpPr>
      <dsp:spPr>
        <a:xfrm>
          <a:off x="2852382" y="1843060"/>
          <a:ext cx="570476" cy="160875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436DD7-A1FB-46FF-8FAE-A961E855F944}">
      <dsp:nvSpPr>
        <dsp:cNvPr id="0" name=""/>
        <dsp:cNvSpPr/>
      </dsp:nvSpPr>
      <dsp:spPr>
        <a:xfrm>
          <a:off x="3651049" y="1843060"/>
          <a:ext cx="7758479" cy="1608750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800" kern="1200" dirty="0">
              <a:solidFill>
                <a:schemeClr val="tx1"/>
              </a:solidFill>
            </a:rPr>
            <a:t>5</a:t>
          </a:r>
          <a:r>
            <a:rPr lang="zh-CN" altLang="en-US" sz="2800" kern="1200" dirty="0">
              <a:solidFill>
                <a:schemeClr val="tx1"/>
              </a:solidFill>
            </a:rPr>
            <a:t>、</a:t>
          </a:r>
          <a:r>
            <a:rPr lang="en-US" altLang="zh-CN" sz="2800" kern="1200" dirty="0">
              <a:solidFill>
                <a:schemeClr val="tx1"/>
              </a:solidFill>
            </a:rPr>
            <a:t>6</a:t>
          </a:r>
          <a:r>
            <a:rPr lang="zh-CN" altLang="en-US" sz="2800" kern="1200" dirty="0">
              <a:solidFill>
                <a:schemeClr val="tx1"/>
              </a:solidFill>
            </a:rPr>
            <a:t>、</a:t>
          </a:r>
          <a:r>
            <a:rPr lang="en-US" altLang="zh-CN" sz="2800" kern="1200" dirty="0">
              <a:solidFill>
                <a:schemeClr val="tx1"/>
              </a:solidFill>
            </a:rPr>
            <a:t>7</a:t>
          </a:r>
          <a:r>
            <a:rPr lang="zh-CN" altLang="en-US" sz="2800" kern="1200" dirty="0">
              <a:solidFill>
                <a:schemeClr val="tx1"/>
              </a:solidFill>
            </a:rPr>
            <a:t>号三天，每天上线</a:t>
          </a:r>
          <a:r>
            <a:rPr lang="en-US" altLang="zh-CN" sz="2800" kern="1200" dirty="0">
              <a:solidFill>
                <a:schemeClr val="tx1"/>
              </a:solidFill>
            </a:rPr>
            <a:t>6-10</a:t>
          </a:r>
          <a:r>
            <a:rPr lang="zh-CN" altLang="en-US" sz="2800" kern="1200" dirty="0">
              <a:solidFill>
                <a:schemeClr val="tx1"/>
              </a:solidFill>
            </a:rPr>
            <a:t>组买赠套组。买套组即有精美赠品</a:t>
          </a:r>
          <a:endParaRPr lang="en-AU" sz="2800" kern="1200" dirty="0">
            <a:solidFill>
              <a:schemeClr val="tx1"/>
            </a:solidFill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800" kern="1200" dirty="0">
              <a:solidFill>
                <a:schemeClr val="tx1"/>
              </a:solidFill>
            </a:rPr>
            <a:t>8</a:t>
          </a:r>
          <a:r>
            <a:rPr lang="zh-CN" altLang="en-US" sz="2800" kern="1200" dirty="0">
              <a:solidFill>
                <a:schemeClr val="tx1"/>
              </a:solidFill>
            </a:rPr>
            <a:t>号卖的好的优惠套组返场</a:t>
          </a:r>
          <a:endParaRPr lang="en-AU" sz="2800" kern="1200" dirty="0">
            <a:solidFill>
              <a:schemeClr val="tx1"/>
            </a:solidFill>
          </a:endParaRPr>
        </a:p>
      </dsp:txBody>
      <dsp:txXfrm>
        <a:off x="3651049" y="1843060"/>
        <a:ext cx="7758479" cy="16087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1C131-0304-3541-B6B9-D1963D51B3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33818"/>
            <a:ext cx="9144000" cy="217054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664B71-050A-AB4F-A4B0-85591DFE50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93676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3439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EA919-74D5-3C4D-A0E8-D8844E077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785" y="961292"/>
            <a:ext cx="11327642" cy="4911970"/>
          </a:xfrm>
        </p:spPr>
        <p:txBody>
          <a:bodyPr/>
          <a:lstStyle>
            <a:lvl1pPr>
              <a:defRPr>
                <a:latin typeface="Avenir Roman" panose="02000503020000020003" pitchFamily="2" charset="0"/>
              </a:defRPr>
            </a:lvl1pPr>
            <a:lvl2pPr>
              <a:defRPr>
                <a:latin typeface="Avenir Roman" panose="02000503020000020003" pitchFamily="2" charset="0"/>
              </a:defRPr>
            </a:lvl2pPr>
            <a:lvl3pPr>
              <a:defRPr>
                <a:latin typeface="Avenir Roman" panose="02000503020000020003" pitchFamily="2" charset="0"/>
              </a:defRPr>
            </a:lvl3pPr>
            <a:lvl4pPr>
              <a:defRPr>
                <a:latin typeface="Avenir Roman" panose="02000503020000020003" pitchFamily="2" charset="0"/>
              </a:defRPr>
            </a:lvl4pPr>
            <a:lvl5pPr>
              <a:defRPr>
                <a:latin typeface="Avenir Roman" panose="02000503020000020003" pitchFamily="2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63499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0AA05-D057-8441-AD48-E41C158EB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237" y="2359152"/>
            <a:ext cx="4899546" cy="2286000"/>
          </a:xfrm>
        </p:spPr>
        <p:txBody>
          <a:bodyPr anchor="t">
            <a:noAutofit/>
          </a:bodyPr>
          <a:lstStyle>
            <a:lvl1pPr algn="l">
              <a:defRPr sz="5400">
                <a:solidFill>
                  <a:srgbClr val="A6192E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1AFAF8-8937-0948-AF63-F0FE4FA9BC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799" y="6349155"/>
            <a:ext cx="836495" cy="33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3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85711-8BE5-D94F-89EA-C0DEEF4D9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6881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27D86-EEBA-5D47-A88B-3A70C4EB8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15AF5-E7C9-404B-BCC5-404CFD3606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1163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853B6B-A566-2D4A-BCC9-AD40FD65E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91163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9378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C993E-ABE2-B24C-8175-92C55678D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22547"/>
            <a:ext cx="5157787" cy="823912"/>
          </a:xfrm>
        </p:spPr>
        <p:txBody>
          <a:bodyPr anchor="b"/>
          <a:lstStyle>
            <a:lvl1pPr marL="0" indent="0">
              <a:buNone/>
              <a:defRPr sz="2400" b="1" i="0">
                <a:latin typeface="Avenir Next Demi Bold" panose="020B0503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0F530D-6382-1745-A26F-1B3FD2FB8E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446459"/>
            <a:ext cx="5157787" cy="345024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FEFDE8-ECD7-954F-88F3-E707A2BA15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22547"/>
            <a:ext cx="5183188" cy="823912"/>
          </a:xfrm>
        </p:spPr>
        <p:txBody>
          <a:bodyPr anchor="b"/>
          <a:lstStyle>
            <a:lvl1pPr marL="0" indent="0">
              <a:buNone/>
              <a:defRPr sz="2400" b="1" i="0">
                <a:latin typeface="Avenir Next Demi Bold" panose="020B0503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601242-E316-BC41-9F06-DD2738DD54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446459"/>
            <a:ext cx="5183188" cy="345024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AU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FE202E4-AAA2-ED40-8BA1-68251D074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137" y="324181"/>
            <a:ext cx="11409529" cy="87501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154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078FBF-3179-2548-B41A-BACBAEF6F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137" y="324181"/>
            <a:ext cx="11409529" cy="8750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12F11A-CA0F-B54C-8336-F8474ACC75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2137" y="1555994"/>
            <a:ext cx="114095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968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2" r:id="rId5"/>
    <p:sldLayoutId id="2147483653" r:id="rId6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chemeClr val="bg1"/>
          </a:solidFill>
          <a:latin typeface="Avenir Next Medium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A6192E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6192E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6192E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6192E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A6192E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7B7F0-53B5-C342-AE18-AF51EEC582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46707"/>
            <a:ext cx="9144000" cy="2170545"/>
          </a:xfrm>
        </p:spPr>
        <p:txBody>
          <a:bodyPr>
            <a:normAutofit/>
          </a:bodyPr>
          <a:lstStyle/>
          <a:p>
            <a:r>
              <a:rPr lang="zh-CN" altLang="en-US" sz="6600" dirty="0">
                <a:latin typeface="Avenir Next" panose="020B0503020202020204"/>
              </a:rPr>
              <a:t>迎战</a:t>
            </a:r>
            <a:r>
              <a:rPr lang="en-AU" altLang="zh-CN" sz="6600" dirty="0">
                <a:latin typeface="Avenir Next" panose="020B0503020202020204"/>
              </a:rPr>
              <a:t>3</a:t>
            </a:r>
            <a:r>
              <a:rPr lang="zh-CN" altLang="en-US" sz="6600" dirty="0">
                <a:latin typeface="Avenir Next" panose="020B0503020202020204"/>
              </a:rPr>
              <a:t>月</a:t>
            </a:r>
            <a:br>
              <a:rPr lang="en-US" altLang="zh-CN" sz="5400" dirty="0">
                <a:latin typeface="Avenir Next" panose="020B0503020202020204"/>
              </a:rPr>
            </a:br>
            <a:r>
              <a:rPr lang="en-US" altLang="zh-CN" sz="5400" dirty="0">
                <a:latin typeface="Avenir Next" panose="020B0503020202020204"/>
              </a:rPr>
              <a:t>-</a:t>
            </a:r>
            <a:r>
              <a:rPr lang="zh-CN" altLang="en-US" sz="3600" dirty="0">
                <a:latin typeface="Avenir Next" panose="020B0503020202020204"/>
              </a:rPr>
              <a:t>核心节奏同步会</a:t>
            </a:r>
            <a:endParaRPr lang="en-AU" sz="3600" dirty="0">
              <a:latin typeface="Avenir Next" panose="020B0503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1DF099-61E5-2040-BBA7-E61896BA1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312" y="6109658"/>
            <a:ext cx="1113376" cy="45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58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6ADDB-1617-45BC-B4C3-4578C425E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核心板块之大牌零距离（经销商赋能）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19567A-6450-4AD9-90D5-5D40BC1273A4}"/>
              </a:ext>
            </a:extLst>
          </p:cNvPr>
          <p:cNvSpPr txBox="1"/>
          <p:nvPr/>
        </p:nvSpPr>
        <p:spPr>
          <a:xfrm>
            <a:off x="610026" y="1321610"/>
            <a:ext cx="1095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EX</a:t>
            </a:r>
            <a:r>
              <a:rPr lang="en-AU" sz="2800" dirty="0"/>
              <a:t>.</a:t>
            </a:r>
            <a:r>
              <a:rPr lang="zh-CN" altLang="en-US" sz="2800" dirty="0"/>
              <a:t> </a:t>
            </a:r>
            <a:r>
              <a:rPr lang="en-AU" altLang="zh-CN" sz="2800" b="1" dirty="0" err="1"/>
              <a:t>Lovekins</a:t>
            </a:r>
            <a:r>
              <a:rPr lang="en-AU" altLang="zh-CN" sz="2800" b="1" dirty="0"/>
              <a:t> </a:t>
            </a:r>
            <a:r>
              <a:rPr lang="zh-CN" altLang="en-US" sz="2800" b="1" dirty="0"/>
              <a:t>百万</a:t>
            </a:r>
            <a:r>
              <a:rPr lang="en-AU" altLang="zh-CN" sz="2800" b="1" dirty="0"/>
              <a:t>0</a:t>
            </a:r>
            <a:r>
              <a:rPr lang="zh-CN" altLang="en-US" sz="2800" b="1" dirty="0"/>
              <a:t>元试用</a:t>
            </a:r>
            <a:r>
              <a:rPr lang="en-US" altLang="zh-CN" sz="2800" b="1" dirty="0"/>
              <a:t>+VIP</a:t>
            </a:r>
            <a:r>
              <a:rPr lang="zh-CN" altLang="en-US" sz="2800" b="1" dirty="0"/>
              <a:t>销售比拼</a:t>
            </a:r>
            <a:endParaRPr lang="en-AU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4E8904-7E01-4E97-BF72-88721509D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856253"/>
            <a:ext cx="2495550" cy="43984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DB17160-2911-4AFD-9ED3-86ED92A9A7A2}"/>
              </a:ext>
            </a:extLst>
          </p:cNvPr>
          <p:cNvSpPr/>
          <p:nvPr/>
        </p:nvSpPr>
        <p:spPr>
          <a:xfrm>
            <a:off x="3200400" y="2058515"/>
            <a:ext cx="441007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 </a:t>
            </a:r>
            <a:r>
              <a:rPr lang="zh-CN" altLang="en-US" sz="2000" b="1" dirty="0"/>
              <a:t>百万</a:t>
            </a:r>
            <a:r>
              <a:rPr lang="en-US" altLang="zh-CN" sz="2000" b="1" dirty="0"/>
              <a:t>0</a:t>
            </a:r>
            <a:r>
              <a:rPr lang="zh-CN" altLang="en-US" sz="2000" b="1" dirty="0"/>
              <a:t>元免费试用</a:t>
            </a:r>
            <a:endParaRPr lang="en-AU" altLang="zh-CN" sz="2000" b="1" dirty="0"/>
          </a:p>
          <a:p>
            <a:endParaRPr lang="en-AU" altLang="zh-CN" sz="2000" dirty="0"/>
          </a:p>
          <a:p>
            <a:r>
              <a:rPr lang="zh-CN" altLang="en-US" sz="2000" dirty="0"/>
              <a:t>每销售出</a:t>
            </a:r>
            <a:r>
              <a:rPr lang="en-US" altLang="zh-CN" sz="2000" dirty="0"/>
              <a:t>1</a:t>
            </a:r>
            <a:r>
              <a:rPr lang="zh-CN" altLang="en-US" sz="2000" dirty="0"/>
              <a:t>个</a:t>
            </a:r>
            <a:r>
              <a:rPr lang="en-US" altLang="zh-CN" sz="2000" dirty="0" err="1"/>
              <a:t>Lovekins</a:t>
            </a:r>
            <a:r>
              <a:rPr lang="en-US" altLang="zh-CN" sz="2000" dirty="0"/>
              <a:t> Women VIP</a:t>
            </a:r>
            <a:r>
              <a:rPr lang="zh-CN" altLang="en-US" sz="2000" dirty="0"/>
              <a:t>礼包，便可获得</a:t>
            </a:r>
            <a:r>
              <a:rPr lang="en-US" altLang="zh-CN" sz="2000" dirty="0"/>
              <a:t>1</a:t>
            </a:r>
            <a:r>
              <a:rPr lang="zh-CN" altLang="en-US" sz="2000" dirty="0"/>
              <a:t>张价值</a:t>
            </a:r>
            <a:r>
              <a:rPr lang="en-US" altLang="zh-CN" sz="2000" dirty="0"/>
              <a:t>28</a:t>
            </a:r>
            <a:r>
              <a:rPr lang="zh-CN" altLang="en-US" sz="2000" dirty="0"/>
              <a:t>元</a:t>
            </a:r>
            <a:r>
              <a:rPr lang="en-US" altLang="zh-CN" sz="2000" dirty="0" err="1"/>
              <a:t>Lovekins</a:t>
            </a:r>
            <a:r>
              <a:rPr lang="zh-CN" altLang="en-US" sz="2000" dirty="0"/>
              <a:t>纯棉卫生巾日用</a:t>
            </a:r>
            <a:r>
              <a:rPr lang="en-US" altLang="zh-CN" sz="2000" dirty="0"/>
              <a:t>245mm </a:t>
            </a:r>
            <a:r>
              <a:rPr lang="zh-CN" altLang="en-US" sz="2000" dirty="0"/>
              <a:t>免费试用券。</a:t>
            </a:r>
            <a:endParaRPr lang="en-AU" altLang="zh-CN" sz="2000" dirty="0"/>
          </a:p>
          <a:p>
            <a:endParaRPr lang="en-AU" altLang="zh-CN" sz="2000" dirty="0"/>
          </a:p>
          <a:p>
            <a:r>
              <a:rPr lang="zh-CN" altLang="en-US" sz="2000" dirty="0"/>
              <a:t>经销商获得免费试用券后，可转赠给潜在注册用户，鼓励其领取免费试用。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</a:rPr>
              <a:t>（助力激活</a:t>
            </a:r>
            <a:r>
              <a:rPr lang="en-AU" altLang="zh-CN" sz="2000" dirty="0">
                <a:solidFill>
                  <a:schemeClr val="accent2">
                    <a:lumMod val="75000"/>
                  </a:schemeClr>
                </a:solidFill>
              </a:rPr>
              <a:t>C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</a:rPr>
              <a:t>端）</a:t>
            </a:r>
            <a:endParaRPr lang="en-AU" altLang="zh-CN" sz="2000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AU" altLang="zh-CN" sz="2000" dirty="0"/>
          </a:p>
          <a:p>
            <a:r>
              <a:rPr lang="zh-CN" altLang="en-US" sz="2000" dirty="0"/>
              <a:t>参与人员：仅限</a:t>
            </a:r>
            <a:r>
              <a:rPr lang="en-US" altLang="zh-CN" sz="2000" dirty="0"/>
              <a:t>VIP</a:t>
            </a:r>
            <a:r>
              <a:rPr lang="zh-CN" altLang="en-US" sz="2000" dirty="0"/>
              <a:t>及</a:t>
            </a:r>
            <a:r>
              <a:rPr lang="en-US" altLang="zh-CN" sz="2000" dirty="0"/>
              <a:t>VIP</a:t>
            </a:r>
            <a:r>
              <a:rPr lang="zh-CN" altLang="en-US" sz="2000" dirty="0"/>
              <a:t>以上经销商</a:t>
            </a:r>
            <a:endParaRPr lang="en-AU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A07F8F-EDFC-4A5F-9570-C137C38358DA}"/>
              </a:ext>
            </a:extLst>
          </p:cNvPr>
          <p:cNvSpPr/>
          <p:nvPr/>
        </p:nvSpPr>
        <p:spPr>
          <a:xfrm>
            <a:off x="7762875" y="2058514"/>
            <a:ext cx="42767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 </a:t>
            </a:r>
            <a:r>
              <a:rPr lang="en-US" altLang="zh-CN" sz="2000" b="1" dirty="0"/>
              <a:t>30W</a:t>
            </a:r>
            <a:r>
              <a:rPr lang="zh-CN" altLang="en-US" sz="2000" b="1" dirty="0"/>
              <a:t>豪礼</a:t>
            </a:r>
            <a:r>
              <a:rPr lang="en-US" altLang="zh-CN" sz="2000" b="1" dirty="0"/>
              <a:t>VIP</a:t>
            </a:r>
            <a:r>
              <a:rPr lang="zh-CN" altLang="en-US" sz="2000" b="1" dirty="0"/>
              <a:t>礼包销售比拼</a:t>
            </a:r>
            <a:endParaRPr lang="en-AU" altLang="zh-CN" sz="2000" b="1" dirty="0"/>
          </a:p>
          <a:p>
            <a:endParaRPr lang="en-AU" altLang="zh-CN" sz="2000" dirty="0"/>
          </a:p>
          <a:p>
            <a:r>
              <a:rPr lang="zh-CN" altLang="en-US" sz="2000" dirty="0"/>
              <a:t>销售</a:t>
            </a:r>
            <a:r>
              <a:rPr lang="en-US" altLang="zh-CN" sz="2000" dirty="0" err="1"/>
              <a:t>Lovekins</a:t>
            </a:r>
            <a:r>
              <a:rPr lang="en-US" altLang="zh-CN" sz="2000" dirty="0"/>
              <a:t> Women VIP</a:t>
            </a:r>
            <a:r>
              <a:rPr lang="zh-CN" altLang="en-US" sz="2000" dirty="0"/>
              <a:t>礼包销售数量大于等于</a:t>
            </a:r>
            <a:r>
              <a:rPr lang="en-US" altLang="zh-CN" sz="2000" dirty="0"/>
              <a:t>30</a:t>
            </a:r>
            <a:r>
              <a:rPr lang="zh-CN" altLang="en-US" sz="2000" dirty="0"/>
              <a:t>，且</a:t>
            </a:r>
            <a:r>
              <a:rPr lang="en-US" altLang="zh-CN" sz="2000" dirty="0"/>
              <a:t>Top 100 </a:t>
            </a:r>
            <a:r>
              <a:rPr lang="zh-CN" altLang="en-US" sz="2000" dirty="0"/>
              <a:t>名可参与活动</a:t>
            </a:r>
            <a:endParaRPr lang="en-AU" altLang="zh-CN" sz="2000" dirty="0"/>
          </a:p>
          <a:p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</a:rPr>
              <a:t>（拉动</a:t>
            </a:r>
            <a:r>
              <a:rPr lang="en-AU" altLang="zh-CN" sz="2000" dirty="0">
                <a:solidFill>
                  <a:schemeClr val="accent2">
                    <a:lumMod val="75000"/>
                  </a:schemeClr>
                </a:solidFill>
              </a:rPr>
              <a:t>B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</a:rPr>
              <a:t>端销售积极性）</a:t>
            </a:r>
            <a:endParaRPr lang="en-AU" altLang="zh-CN" sz="2000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AU" altLang="zh-CN" sz="2000" dirty="0"/>
          </a:p>
          <a:p>
            <a:r>
              <a:rPr lang="zh-CN" altLang="en-US" sz="2000" dirty="0"/>
              <a:t>参与人员：仅限</a:t>
            </a:r>
            <a:r>
              <a:rPr lang="en-US" altLang="zh-CN" sz="2000" dirty="0"/>
              <a:t>VIP</a:t>
            </a:r>
            <a:r>
              <a:rPr lang="zh-CN" altLang="en-US" sz="2000" dirty="0"/>
              <a:t>及</a:t>
            </a:r>
            <a:r>
              <a:rPr lang="en-US" altLang="zh-CN" sz="2000" dirty="0"/>
              <a:t>VIP</a:t>
            </a:r>
            <a:r>
              <a:rPr lang="zh-CN" altLang="en-US" sz="2000" dirty="0"/>
              <a:t>以上经销商</a:t>
            </a:r>
            <a:endParaRPr lang="en-AU" altLang="zh-CN" sz="2000" dirty="0"/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3909163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6ADDB-1617-45BC-B4C3-4578C425E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核心板块之大牌零距离（经销商赋能）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19567A-6450-4AD9-90D5-5D40BC1273A4}"/>
              </a:ext>
            </a:extLst>
          </p:cNvPr>
          <p:cNvSpPr txBox="1"/>
          <p:nvPr/>
        </p:nvSpPr>
        <p:spPr>
          <a:xfrm>
            <a:off x="610026" y="1321610"/>
            <a:ext cx="1095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EX</a:t>
            </a:r>
            <a:r>
              <a:rPr lang="en-AU" sz="2800" dirty="0"/>
              <a:t>.</a:t>
            </a:r>
            <a:r>
              <a:rPr lang="zh-CN" altLang="en-US" sz="2800" dirty="0"/>
              <a:t> </a:t>
            </a:r>
            <a:r>
              <a:rPr lang="en-AU" altLang="zh-CN" sz="2800" b="1" dirty="0"/>
              <a:t>Vida Glow</a:t>
            </a:r>
            <a:r>
              <a:rPr lang="zh-CN" altLang="en-US" sz="2800" b="1" dirty="0"/>
              <a:t>种草力大赛</a:t>
            </a:r>
            <a:r>
              <a:rPr lang="en-US" altLang="zh-CN" sz="2800" b="1" dirty="0"/>
              <a:t>+</a:t>
            </a:r>
            <a:r>
              <a:rPr lang="zh-CN" altLang="en-US" sz="2800" b="1" dirty="0"/>
              <a:t>零售力大赛</a:t>
            </a:r>
            <a:endParaRPr lang="en-AU" sz="2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44A013-A7E6-4710-BE00-F33941CDF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039" y="2847975"/>
            <a:ext cx="3469462" cy="31551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669CD4-3110-43FD-96FD-37C795EFD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254" y="1844830"/>
            <a:ext cx="2688814" cy="44428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D5C632-2329-4BA2-B1E1-96234C2DC633}"/>
              </a:ext>
            </a:extLst>
          </p:cNvPr>
          <p:cNvSpPr txBox="1"/>
          <p:nvPr/>
        </p:nvSpPr>
        <p:spPr>
          <a:xfrm>
            <a:off x="5114925" y="2258497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种草力大赛</a:t>
            </a:r>
            <a:endParaRPr lang="en-AU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E55E75-366D-4AF7-9528-A1FBEA5E7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0958" y="3143250"/>
            <a:ext cx="3649729" cy="27241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500B469-804C-47DF-8AC3-74470C8AC37A}"/>
              </a:ext>
            </a:extLst>
          </p:cNvPr>
          <p:cNvSpPr/>
          <p:nvPr/>
        </p:nvSpPr>
        <p:spPr>
          <a:xfrm>
            <a:off x="8912736" y="2258497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零售力大赛</a:t>
            </a:r>
          </a:p>
        </p:txBody>
      </p:sp>
    </p:spTree>
    <p:extLst>
      <p:ext uri="{BB962C8B-B14F-4D97-AF65-F5344CB8AC3E}">
        <p14:creationId xmlns:p14="http://schemas.microsoft.com/office/powerpoint/2010/main" val="85495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1163F-6406-6541-A224-D292BF51A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237" y="2532185"/>
            <a:ext cx="4899546" cy="1699846"/>
          </a:xfrm>
        </p:spPr>
        <p:txBody>
          <a:bodyPr/>
          <a:lstStyle/>
          <a:p>
            <a:r>
              <a:rPr lang="zh-CN" altLang="en-US" cap="all" dirty="0">
                <a:latin typeface="Avenir Next" panose="020B0503020202020204"/>
              </a:rPr>
              <a:t>总结</a:t>
            </a:r>
            <a:endParaRPr lang="en-AU" cap="all" dirty="0">
              <a:latin typeface="Avenir N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445716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96572-D84D-4242-9545-D25B97F63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2</a:t>
            </a:r>
            <a:r>
              <a:rPr lang="zh-CN" altLang="en-US" dirty="0"/>
              <a:t>月回顾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221055-73CF-47B9-8226-5C2ABBBBCFF9}"/>
              </a:ext>
            </a:extLst>
          </p:cNvPr>
          <p:cNvSpPr txBox="1"/>
          <p:nvPr/>
        </p:nvSpPr>
        <p:spPr>
          <a:xfrm>
            <a:off x="382137" y="1428750"/>
            <a:ext cx="10668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目标销售额：</a:t>
            </a:r>
            <a:r>
              <a:rPr lang="en-AU" altLang="zh-CN" sz="3200" dirty="0"/>
              <a:t>4</a:t>
            </a:r>
            <a:r>
              <a:rPr lang="zh-CN" altLang="en-US" sz="3200" dirty="0"/>
              <a:t>个亿</a:t>
            </a:r>
            <a:endParaRPr lang="en-AU" altLang="zh-CN" sz="3200" dirty="0"/>
          </a:p>
          <a:p>
            <a:r>
              <a:rPr lang="zh-CN" altLang="en-US" sz="3200" dirty="0"/>
              <a:t>实际完成：</a:t>
            </a:r>
            <a:r>
              <a:rPr lang="en-AU" altLang="zh-CN" sz="3200" dirty="0"/>
              <a:t>5.98</a:t>
            </a:r>
            <a:r>
              <a:rPr lang="zh-CN" altLang="en-US" sz="3200" dirty="0"/>
              <a:t>亿  </a:t>
            </a:r>
            <a:endParaRPr lang="en-AU" altLang="zh-CN" sz="3200" dirty="0"/>
          </a:p>
          <a:p>
            <a:r>
              <a:rPr lang="zh-CN" altLang="en-US" sz="3200" dirty="0"/>
              <a:t>达成率：</a:t>
            </a:r>
            <a:r>
              <a:rPr lang="en-AU" altLang="zh-CN" sz="3200" dirty="0"/>
              <a:t>149.58</a:t>
            </a:r>
            <a:r>
              <a:rPr lang="en-US" altLang="zh-CN" sz="3200" dirty="0"/>
              <a:t>%</a:t>
            </a:r>
            <a:endParaRPr lang="en-AU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DA4911-ECD3-4822-B345-A71B039147A4}"/>
              </a:ext>
            </a:extLst>
          </p:cNvPr>
          <p:cNvSpPr txBox="1"/>
          <p:nvPr/>
        </p:nvSpPr>
        <p:spPr>
          <a:xfrm>
            <a:off x="4992237" y="3336370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销售招商全线超额完成</a:t>
            </a:r>
            <a:endParaRPr lang="en-AU" sz="2400" dirty="0"/>
          </a:p>
        </p:txBody>
      </p:sp>
      <p:pic>
        <p:nvPicPr>
          <p:cNvPr id="6" name="Picture 5" descr="A close up of a clock&#10;&#10;Description automatically generated">
            <a:extLst>
              <a:ext uri="{FF2B5EF4-FFF2-40B4-BE49-F238E27FC236}">
                <a16:creationId xmlns:a16="http://schemas.microsoft.com/office/drawing/2014/main" id="{32F5DFD5-255F-4A78-94BA-A828B81D9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64" y="3998058"/>
            <a:ext cx="11563072" cy="171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75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1424B-41DA-48B4-8520-A61849816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2</a:t>
            </a:r>
            <a:r>
              <a:rPr lang="zh-CN" altLang="en-US" dirty="0"/>
              <a:t>月回顾</a:t>
            </a:r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800791-301F-4EF9-BB38-34EF0783B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1" y="1199198"/>
            <a:ext cx="8924924" cy="509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87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96572-D84D-4242-9545-D25B97F63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dirty="0"/>
              <a:t>3</a:t>
            </a:r>
            <a:r>
              <a:rPr lang="zh-CN" altLang="en-US" dirty="0"/>
              <a:t>月目标与主题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221055-73CF-47B9-8226-5C2ABBBBCFF9}"/>
              </a:ext>
            </a:extLst>
          </p:cNvPr>
          <p:cNvSpPr txBox="1"/>
          <p:nvPr/>
        </p:nvSpPr>
        <p:spPr>
          <a:xfrm>
            <a:off x="382137" y="1266825"/>
            <a:ext cx="10809738" cy="12003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目标销售额：</a:t>
            </a:r>
            <a:r>
              <a:rPr lang="en-AU" altLang="zh-CN" sz="3200" dirty="0"/>
              <a:t>7.5</a:t>
            </a:r>
            <a:r>
              <a:rPr lang="zh-CN" altLang="en-US" sz="3200" dirty="0"/>
              <a:t>亿</a:t>
            </a:r>
            <a:endParaRPr lang="en-AU" altLang="zh-CN" sz="3200" dirty="0"/>
          </a:p>
          <a:p>
            <a:r>
              <a:rPr lang="zh-CN" altLang="en-US" sz="2000" dirty="0"/>
              <a:t>每周一到日都有固定节奏：周一 周二小上新</a:t>
            </a:r>
            <a:r>
              <a:rPr lang="en-US" altLang="zh-CN" sz="2000" dirty="0"/>
              <a:t>/</a:t>
            </a:r>
            <a:r>
              <a:rPr lang="zh-CN" altLang="en-US" sz="2000" dirty="0"/>
              <a:t>到货；周三福三，周四优惠套组；周五大上新；周末拼团</a:t>
            </a:r>
            <a:endParaRPr lang="en-AU" altLang="zh-CN" sz="20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2983E42-B7A9-48B5-913F-7CB17B87A5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9579182"/>
              </p:ext>
            </p:extLst>
          </p:nvPr>
        </p:nvGraphicFramePr>
        <p:xfrm>
          <a:off x="511601" y="2534781"/>
          <a:ext cx="111506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8168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94666-CFE3-334E-8CAD-1506F4C43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Avenir Next" panose="020B0503020202020204"/>
              </a:rPr>
              <a:t>核心版块之</a:t>
            </a:r>
            <a:r>
              <a:rPr lang="zh-CN" altLang="en-US" b="1" dirty="0">
                <a:latin typeface="Avenir Next" panose="020B0503020202020204"/>
              </a:rPr>
              <a:t>三八节专场</a:t>
            </a:r>
            <a:endParaRPr lang="en-AU" b="1" dirty="0">
              <a:latin typeface="Avenir Next" panose="020B050302020202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11327-2705-4CBE-B7CF-A90C423257D8}"/>
              </a:ext>
            </a:extLst>
          </p:cNvPr>
          <p:cNvSpPr txBox="1"/>
          <p:nvPr/>
        </p:nvSpPr>
        <p:spPr>
          <a:xfrm>
            <a:off x="382137" y="1249740"/>
            <a:ext cx="84155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活动时间：</a:t>
            </a:r>
            <a:r>
              <a:rPr lang="en-AU" altLang="zh-CN" sz="2400" dirty="0"/>
              <a:t>3</a:t>
            </a:r>
            <a:r>
              <a:rPr lang="zh-CN" altLang="en-US" sz="2400" dirty="0"/>
              <a:t>月</a:t>
            </a:r>
            <a:r>
              <a:rPr lang="en-AU" altLang="zh-CN" sz="2400" dirty="0"/>
              <a:t>5</a:t>
            </a:r>
            <a:r>
              <a:rPr lang="zh-CN" altLang="en-US" sz="2400" dirty="0"/>
              <a:t>号</a:t>
            </a:r>
            <a:r>
              <a:rPr lang="en-US" altLang="zh-CN" sz="2400" dirty="0"/>
              <a:t>-3</a:t>
            </a:r>
            <a:r>
              <a:rPr lang="zh-CN" altLang="en-US" sz="2400" dirty="0"/>
              <a:t>月</a:t>
            </a:r>
            <a:r>
              <a:rPr lang="en-AU" altLang="zh-CN" sz="2400" dirty="0"/>
              <a:t>8</a:t>
            </a:r>
            <a:r>
              <a:rPr lang="zh-CN" altLang="en-US" sz="2400" dirty="0"/>
              <a:t>号 </a:t>
            </a:r>
            <a:endParaRPr lang="en-AU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目标销售额：</a:t>
            </a:r>
            <a:r>
              <a:rPr lang="en-AU" altLang="zh-CN" sz="2400" dirty="0"/>
              <a:t>2</a:t>
            </a:r>
            <a:r>
              <a:rPr lang="zh-CN" altLang="en-US" sz="2400" dirty="0"/>
              <a:t>亿</a:t>
            </a:r>
            <a:endParaRPr lang="en-AU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一天一个主题：大美丽，大健康，生活品质，返场</a:t>
            </a:r>
            <a:endParaRPr lang="en-AU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活动为两个点：</a:t>
            </a:r>
            <a:r>
              <a:rPr lang="en-US" altLang="zh-CN" sz="2400" dirty="0"/>
              <a:t>1</a:t>
            </a:r>
            <a:r>
              <a:rPr lang="zh-CN" altLang="en-US" sz="2400" dirty="0"/>
              <a:t>、卖</a:t>
            </a:r>
            <a:r>
              <a:rPr lang="en-US" altLang="zh-CN" sz="2400" dirty="0"/>
              <a:t>SVIP</a:t>
            </a:r>
            <a:r>
              <a:rPr lang="zh-CN" altLang="en-US" sz="2400" dirty="0"/>
              <a:t>礼包得红酒  </a:t>
            </a:r>
            <a:r>
              <a:rPr lang="en-US" altLang="zh-CN" sz="2400" dirty="0"/>
              <a:t>2</a:t>
            </a:r>
            <a:r>
              <a:rPr lang="zh-CN" altLang="en-US" sz="2400" dirty="0"/>
              <a:t>、买套组有赠品</a:t>
            </a:r>
            <a:endParaRPr lang="en-AU" sz="24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475DF64-D7AC-462F-BF20-8178FAD3DB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8013985"/>
              </p:ext>
            </p:extLst>
          </p:nvPr>
        </p:nvGraphicFramePr>
        <p:xfrm>
          <a:off x="-323567" y="2714060"/>
          <a:ext cx="11409529" cy="37738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429D33-D06E-4E10-8D88-DC8019E32079}"/>
              </a:ext>
            </a:extLst>
          </p:cNvPr>
          <p:cNvCxnSpPr>
            <a:cxnSpLocks/>
          </p:cNvCxnSpPr>
          <p:nvPr/>
        </p:nvCxnSpPr>
        <p:spPr>
          <a:xfrm>
            <a:off x="0" y="2819400"/>
            <a:ext cx="12192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54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94666-CFE3-334E-8CAD-1506F4C43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Avenir Next" panose="020B0503020202020204"/>
              </a:rPr>
              <a:t>核心版块之</a:t>
            </a:r>
            <a:r>
              <a:rPr lang="zh-CN" altLang="en-US" b="1" dirty="0">
                <a:latin typeface="Avenir Next" panose="020B0503020202020204"/>
              </a:rPr>
              <a:t>三八节专场</a:t>
            </a:r>
            <a:endParaRPr lang="en-AU" b="1" dirty="0">
              <a:latin typeface="Avenir Next" panose="020B050302020202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11327-2705-4CBE-B7CF-A90C423257D8}"/>
              </a:ext>
            </a:extLst>
          </p:cNvPr>
          <p:cNvSpPr txBox="1"/>
          <p:nvPr/>
        </p:nvSpPr>
        <p:spPr>
          <a:xfrm>
            <a:off x="365320" y="1218248"/>
            <a:ext cx="3671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活动时间：</a:t>
            </a:r>
            <a:r>
              <a:rPr lang="en-AU" altLang="zh-CN" sz="2400" dirty="0"/>
              <a:t>3</a:t>
            </a:r>
            <a:r>
              <a:rPr lang="zh-CN" altLang="en-US" sz="2400" dirty="0"/>
              <a:t>月</a:t>
            </a:r>
            <a:r>
              <a:rPr lang="en-AU" altLang="zh-CN" sz="2400" dirty="0"/>
              <a:t>5</a:t>
            </a:r>
            <a:r>
              <a:rPr lang="zh-CN" altLang="en-US" sz="2400" dirty="0"/>
              <a:t>号</a:t>
            </a:r>
            <a:r>
              <a:rPr lang="en-US" altLang="zh-CN" sz="2400" dirty="0"/>
              <a:t>-3</a:t>
            </a:r>
            <a:r>
              <a:rPr lang="zh-CN" altLang="en-US" sz="2400" dirty="0"/>
              <a:t>月</a:t>
            </a:r>
            <a:r>
              <a:rPr lang="en-AU" altLang="zh-CN" sz="2400" dirty="0"/>
              <a:t>8</a:t>
            </a:r>
            <a:r>
              <a:rPr lang="zh-CN" altLang="en-US" sz="2400" dirty="0"/>
              <a:t>号</a:t>
            </a:r>
            <a:endParaRPr lang="en-AU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38BE9A-3C7A-41ED-B870-F897919CA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29" y="2065733"/>
            <a:ext cx="2372821" cy="41540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AF138E-412D-4829-986B-3BD519F99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697" y="2065733"/>
            <a:ext cx="2334817" cy="41540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22F08B-F7CF-4186-B2EC-538123567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9661" y="1981200"/>
            <a:ext cx="3171825" cy="406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37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94666-CFE3-334E-8CAD-1506F4C43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Avenir Next" panose="020B0503020202020204"/>
              </a:rPr>
              <a:t>核心版块之</a:t>
            </a:r>
            <a:r>
              <a:rPr lang="zh-CN" altLang="en-US" b="1" dirty="0">
                <a:latin typeface="Avenir Next" panose="020B0503020202020204"/>
              </a:rPr>
              <a:t>新品</a:t>
            </a:r>
            <a:r>
              <a:rPr lang="en-AU" altLang="zh-CN" b="1" dirty="0">
                <a:latin typeface="Avenir Next" panose="020B0503020202020204"/>
              </a:rPr>
              <a:t>/</a:t>
            </a:r>
            <a:r>
              <a:rPr lang="zh-CN" altLang="en-US" b="1" dirty="0">
                <a:latin typeface="Avenir Next" panose="020B0503020202020204"/>
              </a:rPr>
              <a:t>爆款到货</a:t>
            </a:r>
            <a:endParaRPr lang="en-AU" b="1" dirty="0">
              <a:latin typeface="Avenir Next" panose="020B050302020202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11327-2705-4CBE-B7CF-A90C423257D8}"/>
              </a:ext>
            </a:extLst>
          </p:cNvPr>
          <p:cNvSpPr txBox="1"/>
          <p:nvPr/>
        </p:nvSpPr>
        <p:spPr>
          <a:xfrm>
            <a:off x="934587" y="1102996"/>
            <a:ext cx="1046683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2">
                    <a:lumMod val="75000"/>
                  </a:schemeClr>
                </a:solidFill>
              </a:rPr>
              <a:t>爆款到货：</a:t>
            </a:r>
            <a:endParaRPr lang="en-AU" altLang="zh-CN" sz="2800" dirty="0">
              <a:solidFill>
                <a:schemeClr val="accent2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altLang="zh-CN" sz="2800" dirty="0"/>
              <a:t>Vida Glow</a:t>
            </a:r>
            <a:r>
              <a:rPr lang="zh-CN" altLang="en-US" sz="2800" dirty="0"/>
              <a:t>抗糖抗氧闪释粉爆款到货</a:t>
            </a:r>
            <a:endParaRPr lang="en-AU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拿破仑爆款到货 </a:t>
            </a:r>
            <a:endParaRPr lang="en-AU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Invisible Zinc </a:t>
            </a:r>
            <a:r>
              <a:rPr lang="zh-CN" altLang="en-US" sz="2800" dirty="0"/>
              <a:t>防晒霜爆款到货 </a:t>
            </a:r>
            <a:endParaRPr lang="en-AU" altLang="zh-CN" sz="2800" dirty="0"/>
          </a:p>
          <a:p>
            <a:endParaRPr lang="en-AU" sz="2800" dirty="0"/>
          </a:p>
          <a:p>
            <a:r>
              <a:rPr lang="zh-CN" altLang="en-US" sz="2800" dirty="0">
                <a:solidFill>
                  <a:schemeClr val="accent2">
                    <a:lumMod val="75000"/>
                  </a:schemeClr>
                </a:solidFill>
              </a:rPr>
              <a:t>新品首发</a:t>
            </a:r>
            <a:endParaRPr lang="en-AU" altLang="zh-CN" sz="2800" dirty="0">
              <a:solidFill>
                <a:schemeClr val="accent2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莱文医生八胜肽眼膜新品首发 </a:t>
            </a:r>
            <a:endParaRPr lang="en-AU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Robert Oatley</a:t>
            </a:r>
            <a:r>
              <a:rPr lang="zh-CN" altLang="en-US" sz="2800" dirty="0"/>
              <a:t>限量款大小蓝旗新品首发 </a:t>
            </a:r>
            <a:endParaRPr lang="en-AU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Mito Q</a:t>
            </a:r>
            <a:r>
              <a:rPr lang="zh-CN" altLang="en-US" sz="2800" dirty="0"/>
              <a:t>锐智胶囊新品首发</a:t>
            </a:r>
            <a:endParaRPr lang="en-AU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ch22</a:t>
            </a:r>
            <a:r>
              <a:rPr lang="zh-CN" altLang="en-US" sz="2800" dirty="0"/>
              <a:t>卫生湿巾</a:t>
            </a:r>
            <a:r>
              <a:rPr lang="en-US" altLang="zh-CN" sz="2800" dirty="0"/>
              <a:t>(</a:t>
            </a:r>
            <a:r>
              <a:rPr lang="zh-CN" altLang="en-US" sz="2800" dirty="0"/>
              <a:t>含</a:t>
            </a:r>
            <a:r>
              <a:rPr lang="en-US" altLang="zh-CN" sz="2800" dirty="0"/>
              <a:t>75%</a:t>
            </a:r>
            <a:r>
              <a:rPr lang="zh-CN" altLang="en-US" sz="2800" dirty="0"/>
              <a:t>酒精</a:t>
            </a:r>
            <a:r>
              <a:rPr lang="en-US" altLang="zh-CN" sz="2800" dirty="0"/>
              <a:t>)</a:t>
            </a:r>
            <a:r>
              <a:rPr lang="zh-CN" altLang="en-US" sz="2800" dirty="0"/>
              <a:t>新品首发</a:t>
            </a:r>
            <a:endParaRPr lang="en-AU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Vida Glow</a:t>
            </a:r>
            <a:r>
              <a:rPr lang="zh-CN" altLang="en-US" sz="2800" dirty="0"/>
              <a:t>新礼盒首发</a:t>
            </a:r>
            <a:endParaRPr lang="en-AU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NULAX</a:t>
            </a:r>
            <a:r>
              <a:rPr lang="zh-CN" altLang="en-US" sz="2800" dirty="0"/>
              <a:t>新口味首发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473459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94666-CFE3-334E-8CAD-1506F4C43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Avenir Next" panose="020B0503020202020204"/>
              </a:rPr>
              <a:t>核心版块之</a:t>
            </a:r>
            <a:r>
              <a:rPr lang="zh-CN" altLang="en-US" b="1" dirty="0">
                <a:latin typeface="Avenir Next" panose="020B0503020202020204"/>
              </a:rPr>
              <a:t>拼团</a:t>
            </a:r>
            <a:endParaRPr lang="en-AU" b="1" dirty="0">
              <a:latin typeface="Avenir Next" panose="020B050302020202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11327-2705-4CBE-B7CF-A90C423257D8}"/>
              </a:ext>
            </a:extLst>
          </p:cNvPr>
          <p:cNvSpPr txBox="1"/>
          <p:nvPr/>
        </p:nvSpPr>
        <p:spPr>
          <a:xfrm>
            <a:off x="382137" y="1329065"/>
            <a:ext cx="11266938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活动时间：</a:t>
            </a:r>
            <a:r>
              <a:rPr lang="en-AU" altLang="zh-CN" sz="2400" dirty="0"/>
              <a:t>3</a:t>
            </a:r>
            <a:r>
              <a:rPr lang="zh-CN" altLang="en-US" sz="2400" dirty="0"/>
              <a:t>月中上线，周末为拼团时间，每期下午</a:t>
            </a:r>
            <a:r>
              <a:rPr lang="en-US" altLang="zh-CN" sz="2400" dirty="0"/>
              <a:t>13:00</a:t>
            </a:r>
            <a:r>
              <a:rPr lang="zh-CN" altLang="en-US" sz="2400" dirty="0"/>
              <a:t>开团</a:t>
            </a:r>
            <a:endParaRPr lang="en-AU" altLang="zh-CN" sz="2400" dirty="0"/>
          </a:p>
          <a:p>
            <a:r>
              <a:rPr lang="zh-CN" altLang="en-US" sz="2400" dirty="0"/>
              <a:t>拉动</a:t>
            </a:r>
            <a:r>
              <a:rPr lang="en-AU" altLang="zh-CN" sz="2400" dirty="0"/>
              <a:t>VIP</a:t>
            </a:r>
            <a:r>
              <a:rPr lang="zh-CN" altLang="en-US" sz="2400" dirty="0"/>
              <a:t>人数增长的强大武器</a:t>
            </a:r>
            <a:endParaRPr lang="en-AU" altLang="zh-CN" sz="2400" dirty="0"/>
          </a:p>
          <a:p>
            <a:endParaRPr lang="en-AU" altLang="zh-CN" sz="2400" dirty="0"/>
          </a:p>
          <a:p>
            <a:r>
              <a:rPr lang="en-AU" altLang="zh-CN" sz="2400" dirty="0"/>
              <a:t>VIP</a:t>
            </a:r>
            <a:r>
              <a:rPr lang="zh-CN" altLang="en-AU" sz="2400" dirty="0"/>
              <a:t>、</a:t>
            </a:r>
            <a:r>
              <a:rPr lang="en-AU" altLang="zh-CN" sz="2400" dirty="0"/>
              <a:t>SVIP</a:t>
            </a:r>
            <a:r>
              <a:rPr lang="zh-CN" altLang="en-AU" sz="2400" dirty="0"/>
              <a:t>、</a:t>
            </a:r>
            <a:r>
              <a:rPr lang="zh-CN" altLang="en-US" sz="2400" dirty="0"/>
              <a:t>黑卡均可开团，满</a:t>
            </a:r>
            <a:r>
              <a:rPr lang="en-AU" altLang="zh-CN" sz="2400" dirty="0"/>
              <a:t>3</a:t>
            </a:r>
            <a:r>
              <a:rPr lang="zh-CN" altLang="en-US" sz="2400" dirty="0"/>
              <a:t>人即可成团。团长开团数量没有限制。</a:t>
            </a:r>
            <a:endParaRPr lang="en-AU" altLang="zh-CN" sz="2400" dirty="0"/>
          </a:p>
          <a:p>
            <a:endParaRPr lang="en-AU" altLang="zh-CN" sz="2400" dirty="0"/>
          </a:p>
          <a:p>
            <a:r>
              <a:rPr lang="zh-CN" altLang="en-US" sz="2400" dirty="0"/>
              <a:t>参团利益： 购买便宜</a:t>
            </a:r>
            <a:r>
              <a:rPr lang="en-US" altLang="zh-CN" sz="2400" dirty="0"/>
              <a:t>+</a:t>
            </a:r>
            <a:r>
              <a:rPr lang="zh-CN" altLang="en-US" sz="2400" dirty="0"/>
              <a:t>积分更高</a:t>
            </a:r>
            <a:endParaRPr lang="en-AU" altLang="zh-CN" sz="2400" dirty="0"/>
          </a:p>
          <a:p>
            <a:endParaRPr lang="zh-CN" altLang="en-US" sz="2400" dirty="0"/>
          </a:p>
          <a:p>
            <a:r>
              <a:rPr lang="zh-CN" altLang="en-US" sz="2400" dirty="0"/>
              <a:t>→选品</a:t>
            </a:r>
            <a:r>
              <a:rPr lang="en-US" altLang="zh-CN" sz="2400" dirty="0"/>
              <a:t>/</a:t>
            </a:r>
            <a:r>
              <a:rPr lang="zh-CN" altLang="en-US" sz="2400" dirty="0"/>
              <a:t>定价逻辑：</a:t>
            </a:r>
          </a:p>
          <a:p>
            <a:r>
              <a:rPr lang="en-US" altLang="zh-CN" sz="2400" dirty="0"/>
              <a:t>A</a:t>
            </a:r>
            <a:r>
              <a:rPr lang="zh-CN" altLang="en-US" sz="2400" dirty="0"/>
              <a:t>、选品：参与频道里限时拼团的品；促销力度相对较大，可以限量，主要起到引流和激活的作用</a:t>
            </a:r>
            <a:endParaRPr lang="en-AU" altLang="zh-CN" sz="2400" dirty="0"/>
          </a:p>
          <a:p>
            <a:endParaRPr lang="zh-CN" altLang="en-US" sz="2400" dirty="0"/>
          </a:p>
          <a:p>
            <a:r>
              <a:rPr lang="en-US" altLang="zh-CN" sz="2400" dirty="0"/>
              <a:t>B</a:t>
            </a:r>
            <a:r>
              <a:rPr lang="zh-CN" altLang="en-US" sz="2400" dirty="0"/>
              <a:t>、定价： </a:t>
            </a:r>
            <a:r>
              <a:rPr lang="en-US" altLang="zh-CN" sz="2400" dirty="0"/>
              <a:t>VIP</a:t>
            </a:r>
            <a:r>
              <a:rPr lang="zh-CN" altLang="en-US" sz="2400" dirty="0"/>
              <a:t>享受</a:t>
            </a:r>
            <a:r>
              <a:rPr lang="en-US" altLang="zh-CN" sz="2400" dirty="0"/>
              <a:t>VIP</a:t>
            </a:r>
            <a:r>
              <a:rPr lang="zh-CN" altLang="en-US" sz="2400" dirty="0"/>
              <a:t>和</a:t>
            </a:r>
            <a:r>
              <a:rPr lang="en-US" altLang="zh-CN" sz="2400" dirty="0"/>
              <a:t>SVIP</a:t>
            </a:r>
            <a:r>
              <a:rPr lang="zh-CN" altLang="en-US" sz="2400" dirty="0"/>
              <a:t>中间价；</a:t>
            </a:r>
            <a:r>
              <a:rPr lang="en-US" altLang="zh-CN" sz="2400" dirty="0"/>
              <a:t>SVIP</a:t>
            </a:r>
            <a:r>
              <a:rPr lang="zh-CN" altLang="en-US" sz="2400" dirty="0"/>
              <a:t>享受</a:t>
            </a:r>
            <a:r>
              <a:rPr lang="en-US" altLang="zh-CN" sz="2400" dirty="0"/>
              <a:t>SVIP</a:t>
            </a:r>
            <a:r>
              <a:rPr lang="zh-CN" altLang="en-US" sz="2400" dirty="0"/>
              <a:t>和黑卡中间价；黑卡不享受黑卡折上折；</a:t>
            </a:r>
            <a:endParaRPr lang="en-AU" altLang="zh-CN" sz="2400" dirty="0"/>
          </a:p>
          <a:p>
            <a:endParaRPr lang="zh-CN" altLang="en-US" sz="2800" dirty="0"/>
          </a:p>
          <a:p>
            <a:endParaRPr lang="en-AU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886326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94666-CFE3-334E-8CAD-1506F4C43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Avenir Next" panose="020B0503020202020204"/>
              </a:rPr>
              <a:t>核心版块之</a:t>
            </a:r>
            <a:r>
              <a:rPr lang="zh-CN" altLang="en-US" b="1" dirty="0">
                <a:latin typeface="Avenir Next" panose="020B0503020202020204"/>
              </a:rPr>
              <a:t>特惠套组</a:t>
            </a:r>
            <a:endParaRPr lang="en-AU" b="1" dirty="0">
              <a:latin typeface="Avenir Next" panose="020B050302020202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11327-2705-4CBE-B7CF-A90C423257D8}"/>
              </a:ext>
            </a:extLst>
          </p:cNvPr>
          <p:cNvSpPr txBox="1"/>
          <p:nvPr/>
        </p:nvSpPr>
        <p:spPr>
          <a:xfrm>
            <a:off x="382137" y="1329065"/>
            <a:ext cx="114095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活动时间：</a:t>
            </a:r>
            <a:r>
              <a:rPr lang="en-AU" altLang="zh-CN" sz="2800" dirty="0"/>
              <a:t>3.8</a:t>
            </a:r>
            <a:r>
              <a:rPr lang="zh-CN" altLang="en-US" sz="2800" dirty="0"/>
              <a:t>节之后每周四为优惠套组时间</a:t>
            </a:r>
            <a:endParaRPr lang="en-AU" altLang="zh-CN" sz="2800" dirty="0"/>
          </a:p>
          <a:p>
            <a:r>
              <a:rPr lang="zh-CN" altLang="en-US" sz="2800" dirty="0"/>
              <a:t>形式：折扣购买产品</a:t>
            </a:r>
            <a:endParaRPr lang="en-AU" altLang="zh-CN" sz="2800" dirty="0"/>
          </a:p>
          <a:p>
            <a:endParaRPr lang="en-AU" sz="2800" dirty="0"/>
          </a:p>
          <a:p>
            <a:r>
              <a:rPr lang="en-AU" sz="2800" dirty="0"/>
              <a:t>Ex. →Burge Family</a:t>
            </a:r>
            <a:r>
              <a:rPr lang="zh-CN" altLang="en-US" sz="2800" dirty="0"/>
              <a:t>老藤设拉子干红*</a:t>
            </a:r>
            <a:r>
              <a:rPr lang="en-US" altLang="zh-CN" sz="2800" dirty="0"/>
              <a:t>4</a:t>
            </a:r>
            <a:r>
              <a:rPr lang="zh-CN" altLang="en-US" sz="2800" dirty="0"/>
              <a:t>瓶</a:t>
            </a:r>
            <a:r>
              <a:rPr lang="en-US" altLang="zh-CN" sz="2800" dirty="0"/>
              <a:t>+</a:t>
            </a:r>
            <a:r>
              <a:rPr lang="en-AU" sz="2800" dirty="0"/>
              <a:t>Burge Family</a:t>
            </a:r>
            <a:r>
              <a:rPr lang="zh-CN" altLang="en-US" sz="2800" dirty="0"/>
              <a:t>赤霞珠干红*</a:t>
            </a:r>
            <a:r>
              <a:rPr lang="en-US" altLang="zh-CN" sz="2800" dirty="0"/>
              <a:t>2</a:t>
            </a:r>
            <a:r>
              <a:rPr lang="zh-CN" altLang="en-US" sz="2800" dirty="0"/>
              <a:t>瓶</a:t>
            </a:r>
            <a:r>
              <a:rPr lang="en-US" altLang="zh-CN" sz="2800" dirty="0"/>
              <a:t>+</a:t>
            </a:r>
            <a:r>
              <a:rPr lang="zh-CN" altLang="en-US" sz="2800" dirty="0"/>
              <a:t>奔富</a:t>
            </a:r>
            <a:r>
              <a:rPr lang="en-AU" sz="2800" dirty="0"/>
              <a:t>bin28</a:t>
            </a:r>
            <a:r>
              <a:rPr lang="zh-CN" altLang="en-US" sz="2800" dirty="0"/>
              <a:t>卡琳娜设拉子干红*</a:t>
            </a:r>
            <a:r>
              <a:rPr lang="en-US" altLang="zh-CN" sz="2800" dirty="0"/>
              <a:t>1</a:t>
            </a:r>
            <a:r>
              <a:rPr lang="zh-CN" altLang="en-US" sz="2800" dirty="0"/>
              <a:t>瓶（折上</a:t>
            </a:r>
            <a:r>
              <a:rPr lang="en-US" altLang="zh-CN" sz="2800" dirty="0"/>
              <a:t>85</a:t>
            </a:r>
            <a:r>
              <a:rPr lang="zh-CN" altLang="en-US" sz="2800" dirty="0"/>
              <a:t>折包邮）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270145105"/>
      </p:ext>
    </p:extLst>
  </p:cSld>
  <p:clrMapOvr>
    <a:masterClrMapping/>
  </p:clrMapOvr>
</p:sld>
</file>

<file path=ppt/theme/theme1.xml><?xml version="1.0" encoding="utf-8"?>
<a:theme xmlns:a="http://schemas.openxmlformats.org/drawingml/2006/main" name="ABM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2DDE869-EED9-7248-B3ED-9809BA883E2A}" vid="{6AC06827-4E76-ED40-BCC0-6AC684ADC24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ABM_Powerpoint_Theme</Template>
  <TotalTime>361</TotalTime>
  <Words>1019</Words>
  <Application>Microsoft Office PowerPoint</Application>
  <PresentationFormat>Widescreen</PresentationFormat>
  <Paragraphs>92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Avenir Next</vt:lpstr>
      <vt:lpstr>Avenir Next Demi Bold</vt:lpstr>
      <vt:lpstr>Avenir Next Medium</vt:lpstr>
      <vt:lpstr>Avenir Roman</vt:lpstr>
      <vt:lpstr>Arial</vt:lpstr>
      <vt:lpstr>Calibri</vt:lpstr>
      <vt:lpstr>ABM Theme</vt:lpstr>
      <vt:lpstr>迎战3月 -核心节奏同步会</vt:lpstr>
      <vt:lpstr>2月回顾</vt:lpstr>
      <vt:lpstr>2月回顾</vt:lpstr>
      <vt:lpstr>3月目标与主题</vt:lpstr>
      <vt:lpstr>核心版块之三八节专场</vt:lpstr>
      <vt:lpstr>核心版块之三八节专场</vt:lpstr>
      <vt:lpstr>核心版块之新品/爆款到货</vt:lpstr>
      <vt:lpstr>核心版块之拼团</vt:lpstr>
      <vt:lpstr>核心版块之特惠套组</vt:lpstr>
      <vt:lpstr>核心板块之大牌零距离（经销商赋能）</vt:lpstr>
      <vt:lpstr>核心板块之大牌零距离（经销商赋能）</vt:lpstr>
      <vt:lpstr>总结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HEADING</dc:title>
  <dc:creator>Administrator</dc:creator>
  <cp:lastModifiedBy>Mia He</cp:lastModifiedBy>
  <cp:revision>36</cp:revision>
  <dcterms:created xsi:type="dcterms:W3CDTF">2018-02-27T22:43:13Z</dcterms:created>
  <dcterms:modified xsi:type="dcterms:W3CDTF">2020-03-03T00:39:44Z</dcterms:modified>
</cp:coreProperties>
</file>